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4"/>
  </p:sldMasterIdLst>
  <p:notesMasterIdLst>
    <p:notesMasterId r:id="rId9"/>
  </p:notesMasterIdLst>
  <p:handoutMasterIdLst>
    <p:handoutMasterId r:id="rId10"/>
  </p:handoutMasterIdLst>
  <p:sldIdLst>
    <p:sldId id="1009" r:id="rId5"/>
    <p:sldId id="1010" r:id="rId6"/>
    <p:sldId id="1002" r:id="rId7"/>
    <p:sldId id="1001" r:id="rId8"/>
  </p:sldIdLst>
  <p:sldSz cx="12192000" cy="6858000"/>
  <p:notesSz cx="6735763" cy="98663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66"/>
    <a:srgbClr val="FF99CC"/>
    <a:srgbClr val="00FF00"/>
    <a:srgbClr val="FF9900"/>
    <a:srgbClr val="FF6600"/>
    <a:srgbClr val="FF9999"/>
    <a:srgbClr val="CC6600"/>
    <a:srgbClr val="663300"/>
    <a:srgbClr val="0099FF"/>
    <a:srgbClr val="00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1BBC7B6-C1B8-4231-86B6-F774CD0B0EBE}" v="64" dt="2026-06-29T04:20:34.634"/>
    <p1510:client id="{4E457DED-6066-461E-8934-636F5EC5A465}" v="11" dt="2026-06-29T04:14:25.83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391" autoAdjust="0"/>
    <p:restoredTop sz="93957" autoAdjust="0"/>
  </p:normalViewPr>
  <p:slideViewPr>
    <p:cSldViewPr>
      <p:cViewPr varScale="1">
        <p:scale>
          <a:sx n="64" d="100"/>
          <a:sy n="64" d="100"/>
        </p:scale>
        <p:origin x="840" y="7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-21228"/>
    </p:cViewPr>
  </p:outlineViewPr>
  <p:notesTextViewPr>
    <p:cViewPr>
      <p:scale>
        <a:sx n="125" d="100"/>
        <a:sy n="125" d="100"/>
      </p:scale>
      <p:origin x="0" y="0"/>
    </p:cViewPr>
  </p:notesTextViewPr>
  <p:sorterViewPr>
    <p:cViewPr>
      <p:scale>
        <a:sx n="100" d="100"/>
        <a:sy n="100" d="100"/>
      </p:scale>
      <p:origin x="0" y="-1506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microsoft.com/office/2016/11/relationships/changesInfo" Target="changesInfos/changesInfo1.xml"/><Relationship Id="rId10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村田　祐亮" userId="1c4808cf-6792-44f4-8c00-1fa5f98f456e" providerId="ADAL" clId="{3827C9D4-63F5-4EDC-A08B-840552A6EE41}"/>
    <pc:docChg chg="undo custSel addSld delSld modSld sldOrd modMainMaster modNotesMaster">
      <pc:chgData name="村田　祐亮" userId="1c4808cf-6792-44f4-8c00-1fa5f98f456e" providerId="ADAL" clId="{3827C9D4-63F5-4EDC-A08B-840552A6EE41}" dt="2026-06-29T04:01:29.292" v="1776" actId="478"/>
      <pc:docMkLst>
        <pc:docMk/>
      </pc:docMkLst>
      <pc:sldChg chg="modSp modNotes modNotesTx">
        <pc:chgData name="村田　祐亮" userId="1c4808cf-6792-44f4-8c00-1fa5f98f456e" providerId="ADAL" clId="{3827C9D4-63F5-4EDC-A08B-840552A6EE41}" dt="2026-06-28T00:28:06.932" v="929"/>
        <pc:sldMkLst>
          <pc:docMk/>
          <pc:sldMk cId="1769149403" sldId="257"/>
        </pc:sldMkLst>
        <pc:spChg chg="mod">
          <ac:chgData name="村田　祐亮" userId="1c4808cf-6792-44f4-8c00-1fa5f98f456e" providerId="ADAL" clId="{3827C9D4-63F5-4EDC-A08B-840552A6EE41}" dt="2026-06-28T00:28:06.932" v="929"/>
          <ac:spMkLst>
            <pc:docMk/>
            <pc:sldMk cId="1769149403" sldId="257"/>
            <ac:spMk id="2" creationId="{00000000-0000-0000-0000-000000000000}"/>
          </ac:spMkLst>
        </pc:spChg>
        <pc:spChg chg="mod">
          <ac:chgData name="村田　祐亮" userId="1c4808cf-6792-44f4-8c00-1fa5f98f456e" providerId="ADAL" clId="{3827C9D4-63F5-4EDC-A08B-840552A6EE41}" dt="2026-06-28T00:28:06.932" v="929"/>
          <ac:spMkLst>
            <pc:docMk/>
            <pc:sldMk cId="1769149403" sldId="257"/>
            <ac:spMk id="4" creationId="{00000000-0000-0000-0000-000000000000}"/>
          </ac:spMkLst>
        </pc:spChg>
        <pc:spChg chg="mod">
          <ac:chgData name="村田　祐亮" userId="1c4808cf-6792-44f4-8c00-1fa5f98f456e" providerId="ADAL" clId="{3827C9D4-63F5-4EDC-A08B-840552A6EE41}" dt="2026-06-28T00:28:06.932" v="929"/>
          <ac:spMkLst>
            <pc:docMk/>
            <pc:sldMk cId="1769149403" sldId="257"/>
            <ac:spMk id="5" creationId="{00000000-0000-0000-0000-000000000000}"/>
          </ac:spMkLst>
        </pc:spChg>
        <pc:spChg chg="mod">
          <ac:chgData name="村田　祐亮" userId="1c4808cf-6792-44f4-8c00-1fa5f98f456e" providerId="ADAL" clId="{3827C9D4-63F5-4EDC-A08B-840552A6EE41}" dt="2026-06-28T00:28:06.932" v="929"/>
          <ac:spMkLst>
            <pc:docMk/>
            <pc:sldMk cId="1769149403" sldId="257"/>
            <ac:spMk id="6" creationId="{00000000-0000-0000-0000-000000000000}"/>
          </ac:spMkLst>
        </pc:spChg>
        <pc:spChg chg="mod">
          <ac:chgData name="村田　祐亮" userId="1c4808cf-6792-44f4-8c00-1fa5f98f456e" providerId="ADAL" clId="{3827C9D4-63F5-4EDC-A08B-840552A6EE41}" dt="2026-06-28T00:28:06.932" v="929"/>
          <ac:spMkLst>
            <pc:docMk/>
            <pc:sldMk cId="1769149403" sldId="257"/>
            <ac:spMk id="8" creationId="{00000000-0000-0000-0000-000000000000}"/>
          </ac:spMkLst>
        </pc:spChg>
        <pc:spChg chg="mod">
          <ac:chgData name="村田　祐亮" userId="1c4808cf-6792-44f4-8c00-1fa5f98f456e" providerId="ADAL" clId="{3827C9D4-63F5-4EDC-A08B-840552A6EE41}" dt="2026-06-28T00:28:06.932" v="929"/>
          <ac:spMkLst>
            <pc:docMk/>
            <pc:sldMk cId="1769149403" sldId="257"/>
            <ac:spMk id="9" creationId="{00000000-0000-0000-0000-000000000000}"/>
          </ac:spMkLst>
        </pc:spChg>
        <pc:spChg chg="mod">
          <ac:chgData name="村田　祐亮" userId="1c4808cf-6792-44f4-8c00-1fa5f98f456e" providerId="ADAL" clId="{3827C9D4-63F5-4EDC-A08B-840552A6EE41}" dt="2026-06-28T00:28:06.932" v="929"/>
          <ac:spMkLst>
            <pc:docMk/>
            <pc:sldMk cId="1769149403" sldId="257"/>
            <ac:spMk id="10" creationId="{00000000-0000-0000-0000-000000000000}"/>
          </ac:spMkLst>
        </pc:spChg>
        <pc:picChg chg="mod">
          <ac:chgData name="村田　祐亮" userId="1c4808cf-6792-44f4-8c00-1fa5f98f456e" providerId="ADAL" clId="{3827C9D4-63F5-4EDC-A08B-840552A6EE41}" dt="2026-06-28T00:28:06.932" v="929"/>
          <ac:picMkLst>
            <pc:docMk/>
            <pc:sldMk cId="1769149403" sldId="257"/>
            <ac:picMk id="7" creationId="{00000000-0000-0000-0000-000000000000}"/>
          </ac:picMkLst>
        </pc:picChg>
      </pc:sldChg>
      <pc:sldChg chg="modSp modNotes">
        <pc:chgData name="村田　祐亮" userId="1c4808cf-6792-44f4-8c00-1fa5f98f456e" providerId="ADAL" clId="{3827C9D4-63F5-4EDC-A08B-840552A6EE41}" dt="2026-06-28T00:28:06.932" v="929"/>
        <pc:sldMkLst>
          <pc:docMk/>
          <pc:sldMk cId="1789641980" sldId="263"/>
        </pc:sldMkLst>
        <pc:spChg chg="mod">
          <ac:chgData name="村田　祐亮" userId="1c4808cf-6792-44f4-8c00-1fa5f98f456e" providerId="ADAL" clId="{3827C9D4-63F5-4EDC-A08B-840552A6EE41}" dt="2026-06-28T00:28:06.932" v="929"/>
          <ac:spMkLst>
            <pc:docMk/>
            <pc:sldMk cId="1789641980" sldId="263"/>
            <ac:spMk id="2" creationId="{00000000-0000-0000-0000-000000000000}"/>
          </ac:spMkLst>
        </pc:spChg>
        <pc:picChg chg="mod">
          <ac:chgData name="村田　祐亮" userId="1c4808cf-6792-44f4-8c00-1fa5f98f456e" providerId="ADAL" clId="{3827C9D4-63F5-4EDC-A08B-840552A6EE41}" dt="2026-06-28T00:28:06.932" v="929"/>
          <ac:picMkLst>
            <pc:docMk/>
            <pc:sldMk cId="1789641980" sldId="263"/>
            <ac:picMk id="3" creationId="{00000000-0000-0000-0000-000000000000}"/>
          </ac:picMkLst>
        </pc:picChg>
      </pc:sldChg>
      <pc:sldChg chg="modSp modNotes">
        <pc:chgData name="村田　祐亮" userId="1c4808cf-6792-44f4-8c00-1fa5f98f456e" providerId="ADAL" clId="{3827C9D4-63F5-4EDC-A08B-840552A6EE41}" dt="2026-06-28T00:28:06.932" v="929"/>
        <pc:sldMkLst>
          <pc:docMk/>
          <pc:sldMk cId="1426676737" sldId="264"/>
        </pc:sldMkLst>
        <pc:spChg chg="mod">
          <ac:chgData name="村田　祐亮" userId="1c4808cf-6792-44f4-8c00-1fa5f98f456e" providerId="ADAL" clId="{3827C9D4-63F5-4EDC-A08B-840552A6EE41}" dt="2026-06-28T00:28:06.932" v="929"/>
          <ac:spMkLst>
            <pc:docMk/>
            <pc:sldMk cId="1426676737" sldId="264"/>
            <ac:spMk id="2" creationId="{00000000-0000-0000-0000-000000000000}"/>
          </ac:spMkLst>
        </pc:spChg>
        <pc:picChg chg="mod">
          <ac:chgData name="村田　祐亮" userId="1c4808cf-6792-44f4-8c00-1fa5f98f456e" providerId="ADAL" clId="{3827C9D4-63F5-4EDC-A08B-840552A6EE41}" dt="2026-06-28T00:28:06.932" v="929"/>
          <ac:picMkLst>
            <pc:docMk/>
            <pc:sldMk cId="1426676737" sldId="264"/>
            <ac:picMk id="3" creationId="{00000000-0000-0000-0000-000000000000}"/>
          </ac:picMkLst>
        </pc:picChg>
      </pc:sldChg>
      <pc:sldChg chg="modSp modNotes">
        <pc:chgData name="村田　祐亮" userId="1c4808cf-6792-44f4-8c00-1fa5f98f456e" providerId="ADAL" clId="{3827C9D4-63F5-4EDC-A08B-840552A6EE41}" dt="2026-06-28T00:28:06.932" v="929"/>
        <pc:sldMkLst>
          <pc:docMk/>
          <pc:sldMk cId="1234399811" sldId="267"/>
        </pc:sldMkLst>
        <pc:spChg chg="mod">
          <ac:chgData name="村田　祐亮" userId="1c4808cf-6792-44f4-8c00-1fa5f98f456e" providerId="ADAL" clId="{3827C9D4-63F5-4EDC-A08B-840552A6EE41}" dt="2026-06-28T00:28:06.932" v="929"/>
          <ac:spMkLst>
            <pc:docMk/>
            <pc:sldMk cId="1234399811" sldId="267"/>
            <ac:spMk id="2" creationId="{00000000-0000-0000-0000-000000000000}"/>
          </ac:spMkLst>
        </pc:spChg>
        <pc:picChg chg="mod">
          <ac:chgData name="村田　祐亮" userId="1c4808cf-6792-44f4-8c00-1fa5f98f456e" providerId="ADAL" clId="{3827C9D4-63F5-4EDC-A08B-840552A6EE41}" dt="2026-06-28T00:28:06.932" v="929"/>
          <ac:picMkLst>
            <pc:docMk/>
            <pc:sldMk cId="1234399811" sldId="267"/>
            <ac:picMk id="3" creationId="{00000000-0000-0000-0000-000000000000}"/>
          </ac:picMkLst>
        </pc:picChg>
      </pc:sldChg>
      <pc:sldChg chg="modSp modNotes modNotesTx">
        <pc:chgData name="村田　祐亮" userId="1c4808cf-6792-44f4-8c00-1fa5f98f456e" providerId="ADAL" clId="{3827C9D4-63F5-4EDC-A08B-840552A6EE41}" dt="2026-06-28T00:28:06.932" v="929"/>
        <pc:sldMkLst>
          <pc:docMk/>
          <pc:sldMk cId="1494732052" sldId="268"/>
        </pc:sldMkLst>
        <pc:spChg chg="mod">
          <ac:chgData name="村田　祐亮" userId="1c4808cf-6792-44f4-8c00-1fa5f98f456e" providerId="ADAL" clId="{3827C9D4-63F5-4EDC-A08B-840552A6EE41}" dt="2026-06-28T00:28:06.932" v="929"/>
          <ac:spMkLst>
            <pc:docMk/>
            <pc:sldMk cId="1494732052" sldId="268"/>
            <ac:spMk id="2" creationId="{00000000-0000-0000-0000-000000000000}"/>
          </ac:spMkLst>
        </pc:spChg>
        <pc:picChg chg="mod">
          <ac:chgData name="村田　祐亮" userId="1c4808cf-6792-44f4-8c00-1fa5f98f456e" providerId="ADAL" clId="{3827C9D4-63F5-4EDC-A08B-840552A6EE41}" dt="2026-06-28T00:28:06.932" v="929"/>
          <ac:picMkLst>
            <pc:docMk/>
            <pc:sldMk cId="1494732052" sldId="268"/>
            <ac:picMk id="3" creationId="{00000000-0000-0000-0000-000000000000}"/>
          </ac:picMkLst>
        </pc:picChg>
      </pc:sldChg>
      <pc:sldChg chg="modSp modNotes">
        <pc:chgData name="村田　祐亮" userId="1c4808cf-6792-44f4-8c00-1fa5f98f456e" providerId="ADAL" clId="{3827C9D4-63F5-4EDC-A08B-840552A6EE41}" dt="2026-06-28T00:28:06.932" v="929"/>
        <pc:sldMkLst>
          <pc:docMk/>
          <pc:sldMk cId="3599865963" sldId="285"/>
        </pc:sldMkLst>
        <pc:spChg chg="mod">
          <ac:chgData name="村田　祐亮" userId="1c4808cf-6792-44f4-8c00-1fa5f98f456e" providerId="ADAL" clId="{3827C9D4-63F5-4EDC-A08B-840552A6EE41}" dt="2026-06-28T00:28:06.932" v="929"/>
          <ac:spMkLst>
            <pc:docMk/>
            <pc:sldMk cId="3599865963" sldId="285"/>
            <ac:spMk id="2" creationId="{00000000-0000-0000-0000-000000000000}"/>
          </ac:spMkLst>
        </pc:spChg>
        <pc:picChg chg="mod">
          <ac:chgData name="村田　祐亮" userId="1c4808cf-6792-44f4-8c00-1fa5f98f456e" providerId="ADAL" clId="{3827C9D4-63F5-4EDC-A08B-840552A6EE41}" dt="2026-06-28T00:28:06.932" v="929"/>
          <ac:picMkLst>
            <pc:docMk/>
            <pc:sldMk cId="3599865963" sldId="285"/>
            <ac:picMk id="4" creationId="{6CB3613F-8820-0666-B159-44C19C164302}"/>
          </ac:picMkLst>
        </pc:picChg>
      </pc:sldChg>
      <pc:sldChg chg="modSp modNotes">
        <pc:chgData name="村田　祐亮" userId="1c4808cf-6792-44f4-8c00-1fa5f98f456e" providerId="ADAL" clId="{3827C9D4-63F5-4EDC-A08B-840552A6EE41}" dt="2026-06-28T00:28:06.932" v="929"/>
        <pc:sldMkLst>
          <pc:docMk/>
          <pc:sldMk cId="2765010207" sldId="291"/>
        </pc:sldMkLst>
        <pc:spChg chg="mod">
          <ac:chgData name="村田　祐亮" userId="1c4808cf-6792-44f4-8c00-1fa5f98f456e" providerId="ADAL" clId="{3827C9D4-63F5-4EDC-A08B-840552A6EE41}" dt="2026-06-28T00:28:06.932" v="929"/>
          <ac:spMkLst>
            <pc:docMk/>
            <pc:sldMk cId="2765010207" sldId="291"/>
            <ac:spMk id="2" creationId="{00000000-0000-0000-0000-000000000000}"/>
          </ac:spMkLst>
        </pc:spChg>
        <pc:spChg chg="mod">
          <ac:chgData name="村田　祐亮" userId="1c4808cf-6792-44f4-8c00-1fa5f98f456e" providerId="ADAL" clId="{3827C9D4-63F5-4EDC-A08B-840552A6EE41}" dt="2026-06-28T00:28:06.932" v="929"/>
          <ac:spMkLst>
            <pc:docMk/>
            <pc:sldMk cId="2765010207" sldId="291"/>
            <ac:spMk id="4" creationId="{00000000-0000-0000-0000-000000000000}"/>
          </ac:spMkLst>
        </pc:spChg>
        <pc:spChg chg="mod">
          <ac:chgData name="村田　祐亮" userId="1c4808cf-6792-44f4-8c00-1fa5f98f456e" providerId="ADAL" clId="{3827C9D4-63F5-4EDC-A08B-840552A6EE41}" dt="2026-06-28T00:28:06.932" v="929"/>
          <ac:spMkLst>
            <pc:docMk/>
            <pc:sldMk cId="2765010207" sldId="291"/>
            <ac:spMk id="5" creationId="{00000000-0000-0000-0000-000000000000}"/>
          </ac:spMkLst>
        </pc:spChg>
        <pc:spChg chg="mod">
          <ac:chgData name="村田　祐亮" userId="1c4808cf-6792-44f4-8c00-1fa5f98f456e" providerId="ADAL" clId="{3827C9D4-63F5-4EDC-A08B-840552A6EE41}" dt="2026-06-28T00:28:06.932" v="929"/>
          <ac:spMkLst>
            <pc:docMk/>
            <pc:sldMk cId="2765010207" sldId="291"/>
            <ac:spMk id="6" creationId="{00000000-0000-0000-0000-000000000000}"/>
          </ac:spMkLst>
        </pc:spChg>
        <pc:spChg chg="mod">
          <ac:chgData name="村田　祐亮" userId="1c4808cf-6792-44f4-8c00-1fa5f98f456e" providerId="ADAL" clId="{3827C9D4-63F5-4EDC-A08B-840552A6EE41}" dt="2026-06-28T00:28:06.932" v="929"/>
          <ac:spMkLst>
            <pc:docMk/>
            <pc:sldMk cId="2765010207" sldId="291"/>
            <ac:spMk id="7" creationId="{00000000-0000-0000-0000-000000000000}"/>
          </ac:spMkLst>
        </pc:spChg>
        <pc:spChg chg="mod">
          <ac:chgData name="村田　祐亮" userId="1c4808cf-6792-44f4-8c00-1fa5f98f456e" providerId="ADAL" clId="{3827C9D4-63F5-4EDC-A08B-840552A6EE41}" dt="2026-06-28T00:28:06.932" v="929"/>
          <ac:spMkLst>
            <pc:docMk/>
            <pc:sldMk cId="2765010207" sldId="291"/>
            <ac:spMk id="11" creationId="{00000000-0000-0000-0000-000000000000}"/>
          </ac:spMkLst>
        </pc:spChg>
        <pc:spChg chg="mod">
          <ac:chgData name="村田　祐亮" userId="1c4808cf-6792-44f4-8c00-1fa5f98f456e" providerId="ADAL" clId="{3827C9D4-63F5-4EDC-A08B-840552A6EE41}" dt="2026-06-28T00:28:06.932" v="929"/>
          <ac:spMkLst>
            <pc:docMk/>
            <pc:sldMk cId="2765010207" sldId="291"/>
            <ac:spMk id="17" creationId="{00000000-0000-0000-0000-000000000000}"/>
          </ac:spMkLst>
        </pc:spChg>
        <pc:spChg chg="mod">
          <ac:chgData name="村田　祐亮" userId="1c4808cf-6792-44f4-8c00-1fa5f98f456e" providerId="ADAL" clId="{3827C9D4-63F5-4EDC-A08B-840552A6EE41}" dt="2026-06-28T00:28:06.932" v="929"/>
          <ac:spMkLst>
            <pc:docMk/>
            <pc:sldMk cId="2765010207" sldId="291"/>
            <ac:spMk id="30" creationId="{00000000-0000-0000-0000-000000000000}"/>
          </ac:spMkLst>
        </pc:spChg>
        <pc:spChg chg="mod">
          <ac:chgData name="村田　祐亮" userId="1c4808cf-6792-44f4-8c00-1fa5f98f456e" providerId="ADAL" clId="{3827C9D4-63F5-4EDC-A08B-840552A6EE41}" dt="2026-06-28T00:28:06.932" v="929"/>
          <ac:spMkLst>
            <pc:docMk/>
            <pc:sldMk cId="2765010207" sldId="291"/>
            <ac:spMk id="36" creationId="{00000000-0000-0000-0000-000000000000}"/>
          </ac:spMkLst>
        </pc:spChg>
        <pc:picChg chg="mod">
          <ac:chgData name="村田　祐亮" userId="1c4808cf-6792-44f4-8c00-1fa5f98f456e" providerId="ADAL" clId="{3827C9D4-63F5-4EDC-A08B-840552A6EE41}" dt="2026-06-28T00:28:06.932" v="929"/>
          <ac:picMkLst>
            <pc:docMk/>
            <pc:sldMk cId="2765010207" sldId="291"/>
            <ac:picMk id="33" creationId="{00000000-0000-0000-0000-000000000000}"/>
          </ac:picMkLst>
        </pc:picChg>
      </pc:sldChg>
      <pc:sldChg chg="modSp modNotes modNotesTx">
        <pc:chgData name="村田　祐亮" userId="1c4808cf-6792-44f4-8c00-1fa5f98f456e" providerId="ADAL" clId="{3827C9D4-63F5-4EDC-A08B-840552A6EE41}" dt="2026-06-28T00:28:06.932" v="929"/>
        <pc:sldMkLst>
          <pc:docMk/>
          <pc:sldMk cId="1025629189" sldId="292"/>
        </pc:sldMkLst>
        <pc:spChg chg="mod">
          <ac:chgData name="村田　祐亮" userId="1c4808cf-6792-44f4-8c00-1fa5f98f456e" providerId="ADAL" clId="{3827C9D4-63F5-4EDC-A08B-840552A6EE41}" dt="2026-06-28T00:28:06.932" v="929"/>
          <ac:spMkLst>
            <pc:docMk/>
            <pc:sldMk cId="1025629189" sldId="292"/>
            <ac:spMk id="6" creationId="{00000000-0000-0000-0000-000000000000}"/>
          </ac:spMkLst>
        </pc:spChg>
        <pc:spChg chg="mod">
          <ac:chgData name="村田　祐亮" userId="1c4808cf-6792-44f4-8c00-1fa5f98f456e" providerId="ADAL" clId="{3827C9D4-63F5-4EDC-A08B-840552A6EE41}" dt="2026-06-28T00:28:06.932" v="929"/>
          <ac:spMkLst>
            <pc:docMk/>
            <pc:sldMk cId="1025629189" sldId="292"/>
            <ac:spMk id="7" creationId="{00000000-0000-0000-0000-000000000000}"/>
          </ac:spMkLst>
        </pc:spChg>
        <pc:spChg chg="mod">
          <ac:chgData name="村田　祐亮" userId="1c4808cf-6792-44f4-8c00-1fa5f98f456e" providerId="ADAL" clId="{3827C9D4-63F5-4EDC-A08B-840552A6EE41}" dt="2026-06-28T00:28:06.932" v="929"/>
          <ac:spMkLst>
            <pc:docMk/>
            <pc:sldMk cId="1025629189" sldId="292"/>
            <ac:spMk id="8" creationId="{00000000-0000-0000-0000-000000000000}"/>
          </ac:spMkLst>
        </pc:spChg>
        <pc:spChg chg="mod">
          <ac:chgData name="村田　祐亮" userId="1c4808cf-6792-44f4-8c00-1fa5f98f456e" providerId="ADAL" clId="{3827C9D4-63F5-4EDC-A08B-840552A6EE41}" dt="2026-06-28T00:28:06.932" v="929"/>
          <ac:spMkLst>
            <pc:docMk/>
            <pc:sldMk cId="1025629189" sldId="292"/>
            <ac:spMk id="9" creationId="{00000000-0000-0000-0000-000000000000}"/>
          </ac:spMkLst>
        </pc:spChg>
        <pc:spChg chg="mod">
          <ac:chgData name="村田　祐亮" userId="1c4808cf-6792-44f4-8c00-1fa5f98f456e" providerId="ADAL" clId="{3827C9D4-63F5-4EDC-A08B-840552A6EE41}" dt="2026-06-28T00:28:06.932" v="929"/>
          <ac:spMkLst>
            <pc:docMk/>
            <pc:sldMk cId="1025629189" sldId="292"/>
            <ac:spMk id="10" creationId="{00000000-0000-0000-0000-000000000000}"/>
          </ac:spMkLst>
        </pc:spChg>
        <pc:spChg chg="mod">
          <ac:chgData name="村田　祐亮" userId="1c4808cf-6792-44f4-8c00-1fa5f98f456e" providerId="ADAL" clId="{3827C9D4-63F5-4EDC-A08B-840552A6EE41}" dt="2026-06-28T00:28:06.932" v="929"/>
          <ac:spMkLst>
            <pc:docMk/>
            <pc:sldMk cId="1025629189" sldId="292"/>
            <ac:spMk id="11" creationId="{00000000-0000-0000-0000-000000000000}"/>
          </ac:spMkLst>
        </pc:spChg>
        <pc:picChg chg="mod">
          <ac:chgData name="村田　祐亮" userId="1c4808cf-6792-44f4-8c00-1fa5f98f456e" providerId="ADAL" clId="{3827C9D4-63F5-4EDC-A08B-840552A6EE41}" dt="2026-06-28T00:28:06.932" v="929"/>
          <ac:picMkLst>
            <pc:docMk/>
            <pc:sldMk cId="1025629189" sldId="292"/>
            <ac:picMk id="5" creationId="{00000000-0000-0000-0000-000000000000}"/>
          </ac:picMkLst>
        </pc:picChg>
        <pc:inkChg chg="mod">
          <ac:chgData name="村田　祐亮" userId="1c4808cf-6792-44f4-8c00-1fa5f98f456e" providerId="ADAL" clId="{3827C9D4-63F5-4EDC-A08B-840552A6EE41}" dt="2026-06-28T00:28:06.932" v="929"/>
          <ac:inkMkLst>
            <pc:docMk/>
            <pc:sldMk cId="1025629189" sldId="292"/>
            <ac:inkMk id="2" creationId="{1C0924B8-5CF5-4E52-98FD-00689E76C3FE}"/>
          </ac:inkMkLst>
        </pc:inkChg>
        <pc:inkChg chg="mod">
          <ac:chgData name="村田　祐亮" userId="1c4808cf-6792-44f4-8c00-1fa5f98f456e" providerId="ADAL" clId="{3827C9D4-63F5-4EDC-A08B-840552A6EE41}" dt="2026-06-28T00:28:06.932" v="929"/>
          <ac:inkMkLst>
            <pc:docMk/>
            <pc:sldMk cId="1025629189" sldId="292"/>
            <ac:inkMk id="3" creationId="{19AC44F1-2DD5-4ADB-B61E-988B592D507B}"/>
          </ac:inkMkLst>
        </pc:inkChg>
      </pc:sldChg>
      <pc:sldChg chg="modSp modNotes">
        <pc:chgData name="村田　祐亮" userId="1c4808cf-6792-44f4-8c00-1fa5f98f456e" providerId="ADAL" clId="{3827C9D4-63F5-4EDC-A08B-840552A6EE41}" dt="2026-06-28T00:28:06.932" v="929"/>
        <pc:sldMkLst>
          <pc:docMk/>
          <pc:sldMk cId="2624017100" sldId="302"/>
        </pc:sldMkLst>
        <pc:spChg chg="mod">
          <ac:chgData name="村田　祐亮" userId="1c4808cf-6792-44f4-8c00-1fa5f98f456e" providerId="ADAL" clId="{3827C9D4-63F5-4EDC-A08B-840552A6EE41}" dt="2026-06-28T00:28:06.932" v="929"/>
          <ac:spMkLst>
            <pc:docMk/>
            <pc:sldMk cId="2624017100" sldId="302"/>
            <ac:spMk id="2" creationId="{00000000-0000-0000-0000-000000000000}"/>
          </ac:spMkLst>
        </pc:spChg>
        <pc:spChg chg="mod">
          <ac:chgData name="村田　祐亮" userId="1c4808cf-6792-44f4-8c00-1fa5f98f456e" providerId="ADAL" clId="{3827C9D4-63F5-4EDC-A08B-840552A6EE41}" dt="2026-06-28T00:28:06.932" v="929"/>
          <ac:spMkLst>
            <pc:docMk/>
            <pc:sldMk cId="2624017100" sldId="302"/>
            <ac:spMk id="4" creationId="{00000000-0000-0000-0000-000000000000}"/>
          </ac:spMkLst>
        </pc:spChg>
        <pc:spChg chg="mod">
          <ac:chgData name="村田　祐亮" userId="1c4808cf-6792-44f4-8c00-1fa5f98f456e" providerId="ADAL" clId="{3827C9D4-63F5-4EDC-A08B-840552A6EE41}" dt="2026-06-28T00:28:06.932" v="929"/>
          <ac:spMkLst>
            <pc:docMk/>
            <pc:sldMk cId="2624017100" sldId="302"/>
            <ac:spMk id="21" creationId="{00000000-0000-0000-0000-000000000000}"/>
          </ac:spMkLst>
        </pc:spChg>
        <pc:spChg chg="mod">
          <ac:chgData name="村田　祐亮" userId="1c4808cf-6792-44f4-8c00-1fa5f98f456e" providerId="ADAL" clId="{3827C9D4-63F5-4EDC-A08B-840552A6EE41}" dt="2026-06-28T00:28:06.932" v="929"/>
          <ac:spMkLst>
            <pc:docMk/>
            <pc:sldMk cId="2624017100" sldId="302"/>
            <ac:spMk id="26" creationId="{00000000-0000-0000-0000-000000000000}"/>
          </ac:spMkLst>
        </pc:spChg>
        <pc:spChg chg="mod">
          <ac:chgData name="村田　祐亮" userId="1c4808cf-6792-44f4-8c00-1fa5f98f456e" providerId="ADAL" clId="{3827C9D4-63F5-4EDC-A08B-840552A6EE41}" dt="2026-06-28T00:28:06.932" v="929"/>
          <ac:spMkLst>
            <pc:docMk/>
            <pc:sldMk cId="2624017100" sldId="302"/>
            <ac:spMk id="33" creationId="{00000000-0000-0000-0000-000000000000}"/>
          </ac:spMkLst>
        </pc:spChg>
        <pc:spChg chg="mod">
          <ac:chgData name="村田　祐亮" userId="1c4808cf-6792-44f4-8c00-1fa5f98f456e" providerId="ADAL" clId="{3827C9D4-63F5-4EDC-A08B-840552A6EE41}" dt="2026-06-28T00:28:06.932" v="929"/>
          <ac:spMkLst>
            <pc:docMk/>
            <pc:sldMk cId="2624017100" sldId="302"/>
            <ac:spMk id="48" creationId="{24B0EFC7-5977-4778-8610-DDDC26110765}"/>
          </ac:spMkLst>
        </pc:spChg>
        <pc:spChg chg="mod">
          <ac:chgData name="村田　祐亮" userId="1c4808cf-6792-44f4-8c00-1fa5f98f456e" providerId="ADAL" clId="{3827C9D4-63F5-4EDC-A08B-840552A6EE41}" dt="2026-06-28T00:28:06.932" v="929"/>
          <ac:spMkLst>
            <pc:docMk/>
            <pc:sldMk cId="2624017100" sldId="302"/>
            <ac:spMk id="68" creationId="{00000000-0000-0000-0000-000000000000}"/>
          </ac:spMkLst>
        </pc:spChg>
        <pc:spChg chg="mod">
          <ac:chgData name="村田　祐亮" userId="1c4808cf-6792-44f4-8c00-1fa5f98f456e" providerId="ADAL" clId="{3827C9D4-63F5-4EDC-A08B-840552A6EE41}" dt="2026-06-28T00:28:06.932" v="929"/>
          <ac:spMkLst>
            <pc:docMk/>
            <pc:sldMk cId="2624017100" sldId="302"/>
            <ac:spMk id="69" creationId="{00000000-0000-0000-0000-000000000000}"/>
          </ac:spMkLst>
        </pc:spChg>
        <pc:spChg chg="mod">
          <ac:chgData name="村田　祐亮" userId="1c4808cf-6792-44f4-8c00-1fa5f98f456e" providerId="ADAL" clId="{3827C9D4-63F5-4EDC-A08B-840552A6EE41}" dt="2026-06-28T00:28:06.932" v="929"/>
          <ac:spMkLst>
            <pc:docMk/>
            <pc:sldMk cId="2624017100" sldId="302"/>
            <ac:spMk id="70" creationId="{00000000-0000-0000-0000-000000000000}"/>
          </ac:spMkLst>
        </pc:spChg>
        <pc:spChg chg="mod">
          <ac:chgData name="村田　祐亮" userId="1c4808cf-6792-44f4-8c00-1fa5f98f456e" providerId="ADAL" clId="{3827C9D4-63F5-4EDC-A08B-840552A6EE41}" dt="2026-06-28T00:28:06.932" v="929"/>
          <ac:spMkLst>
            <pc:docMk/>
            <pc:sldMk cId="2624017100" sldId="302"/>
            <ac:spMk id="72" creationId="{00000000-0000-0000-0000-000000000000}"/>
          </ac:spMkLst>
        </pc:spChg>
      </pc:sldChg>
      <pc:sldChg chg="modSp modNotes">
        <pc:chgData name="村田　祐亮" userId="1c4808cf-6792-44f4-8c00-1fa5f98f456e" providerId="ADAL" clId="{3827C9D4-63F5-4EDC-A08B-840552A6EE41}" dt="2026-06-28T00:28:06.932" v="929"/>
        <pc:sldMkLst>
          <pc:docMk/>
          <pc:sldMk cId="3510430501" sldId="332"/>
        </pc:sldMkLst>
        <pc:spChg chg="mod">
          <ac:chgData name="村田　祐亮" userId="1c4808cf-6792-44f4-8c00-1fa5f98f456e" providerId="ADAL" clId="{3827C9D4-63F5-4EDC-A08B-840552A6EE41}" dt="2026-06-28T00:28:06.932" v="929"/>
          <ac:spMkLst>
            <pc:docMk/>
            <pc:sldMk cId="3510430501" sldId="332"/>
            <ac:spMk id="2" creationId="{00000000-0000-0000-0000-000000000000}"/>
          </ac:spMkLst>
        </pc:spChg>
        <pc:spChg chg="mod">
          <ac:chgData name="村田　祐亮" userId="1c4808cf-6792-44f4-8c00-1fa5f98f456e" providerId="ADAL" clId="{3827C9D4-63F5-4EDC-A08B-840552A6EE41}" dt="2026-06-28T00:28:06.932" v="929"/>
          <ac:spMkLst>
            <pc:docMk/>
            <pc:sldMk cId="3510430501" sldId="332"/>
            <ac:spMk id="4" creationId="{00000000-0000-0000-0000-000000000000}"/>
          </ac:spMkLst>
        </pc:spChg>
        <pc:spChg chg="mod">
          <ac:chgData name="村田　祐亮" userId="1c4808cf-6792-44f4-8c00-1fa5f98f456e" providerId="ADAL" clId="{3827C9D4-63F5-4EDC-A08B-840552A6EE41}" dt="2026-06-28T00:28:06.932" v="929"/>
          <ac:spMkLst>
            <pc:docMk/>
            <pc:sldMk cId="3510430501" sldId="332"/>
            <ac:spMk id="5" creationId="{00000000-0000-0000-0000-000000000000}"/>
          </ac:spMkLst>
        </pc:spChg>
        <pc:spChg chg="mod">
          <ac:chgData name="村田　祐亮" userId="1c4808cf-6792-44f4-8c00-1fa5f98f456e" providerId="ADAL" clId="{3827C9D4-63F5-4EDC-A08B-840552A6EE41}" dt="2026-06-28T00:28:06.932" v="929"/>
          <ac:spMkLst>
            <pc:docMk/>
            <pc:sldMk cId="3510430501" sldId="332"/>
            <ac:spMk id="6" creationId="{00000000-0000-0000-0000-000000000000}"/>
          </ac:spMkLst>
        </pc:spChg>
        <pc:spChg chg="mod">
          <ac:chgData name="村田　祐亮" userId="1c4808cf-6792-44f4-8c00-1fa5f98f456e" providerId="ADAL" clId="{3827C9D4-63F5-4EDC-A08B-840552A6EE41}" dt="2026-06-28T00:28:06.932" v="929"/>
          <ac:spMkLst>
            <pc:docMk/>
            <pc:sldMk cId="3510430501" sldId="332"/>
            <ac:spMk id="10" creationId="{00000000-0000-0000-0000-000000000000}"/>
          </ac:spMkLst>
        </pc:spChg>
        <pc:spChg chg="mod">
          <ac:chgData name="村田　祐亮" userId="1c4808cf-6792-44f4-8c00-1fa5f98f456e" providerId="ADAL" clId="{3827C9D4-63F5-4EDC-A08B-840552A6EE41}" dt="2026-06-28T00:28:06.932" v="929"/>
          <ac:spMkLst>
            <pc:docMk/>
            <pc:sldMk cId="3510430501" sldId="332"/>
            <ac:spMk id="11" creationId="{00000000-0000-0000-0000-000000000000}"/>
          </ac:spMkLst>
        </pc:spChg>
        <pc:picChg chg="mod">
          <ac:chgData name="村田　祐亮" userId="1c4808cf-6792-44f4-8c00-1fa5f98f456e" providerId="ADAL" clId="{3827C9D4-63F5-4EDC-A08B-840552A6EE41}" dt="2026-06-28T00:28:06.932" v="929"/>
          <ac:picMkLst>
            <pc:docMk/>
            <pc:sldMk cId="3510430501" sldId="332"/>
            <ac:picMk id="7" creationId="{00000000-0000-0000-0000-000000000000}"/>
          </ac:picMkLst>
        </pc:picChg>
        <pc:picChg chg="mod">
          <ac:chgData name="村田　祐亮" userId="1c4808cf-6792-44f4-8c00-1fa5f98f456e" providerId="ADAL" clId="{3827C9D4-63F5-4EDC-A08B-840552A6EE41}" dt="2026-06-28T00:28:06.932" v="929"/>
          <ac:picMkLst>
            <pc:docMk/>
            <pc:sldMk cId="3510430501" sldId="332"/>
            <ac:picMk id="8" creationId="{00000000-0000-0000-0000-000000000000}"/>
          </ac:picMkLst>
        </pc:picChg>
        <pc:picChg chg="mod">
          <ac:chgData name="村田　祐亮" userId="1c4808cf-6792-44f4-8c00-1fa5f98f456e" providerId="ADAL" clId="{3827C9D4-63F5-4EDC-A08B-840552A6EE41}" dt="2026-06-28T00:28:06.932" v="929"/>
          <ac:picMkLst>
            <pc:docMk/>
            <pc:sldMk cId="3510430501" sldId="332"/>
            <ac:picMk id="9" creationId="{00000000-0000-0000-0000-000000000000}"/>
          </ac:picMkLst>
        </pc:picChg>
        <pc:cxnChg chg="mod">
          <ac:chgData name="村田　祐亮" userId="1c4808cf-6792-44f4-8c00-1fa5f98f456e" providerId="ADAL" clId="{3827C9D4-63F5-4EDC-A08B-840552A6EE41}" dt="2026-06-28T00:28:06.932" v="929"/>
          <ac:cxnSpMkLst>
            <pc:docMk/>
            <pc:sldMk cId="3510430501" sldId="332"/>
            <ac:cxnSpMk id="15" creationId="{00000000-0000-0000-0000-000000000000}"/>
          </ac:cxnSpMkLst>
        </pc:cxnChg>
      </pc:sldChg>
      <pc:sldChg chg="modSp modNotes">
        <pc:chgData name="村田　祐亮" userId="1c4808cf-6792-44f4-8c00-1fa5f98f456e" providerId="ADAL" clId="{3827C9D4-63F5-4EDC-A08B-840552A6EE41}" dt="2026-06-28T00:28:06.932" v="929"/>
        <pc:sldMkLst>
          <pc:docMk/>
          <pc:sldMk cId="3188686359" sldId="333"/>
        </pc:sldMkLst>
        <pc:spChg chg="mod">
          <ac:chgData name="村田　祐亮" userId="1c4808cf-6792-44f4-8c00-1fa5f98f456e" providerId="ADAL" clId="{3827C9D4-63F5-4EDC-A08B-840552A6EE41}" dt="2026-06-28T00:28:06.932" v="929"/>
          <ac:spMkLst>
            <pc:docMk/>
            <pc:sldMk cId="3188686359" sldId="333"/>
            <ac:spMk id="2" creationId="{00000000-0000-0000-0000-000000000000}"/>
          </ac:spMkLst>
        </pc:spChg>
        <pc:spChg chg="mod">
          <ac:chgData name="村田　祐亮" userId="1c4808cf-6792-44f4-8c00-1fa5f98f456e" providerId="ADAL" clId="{3827C9D4-63F5-4EDC-A08B-840552A6EE41}" dt="2026-06-28T00:28:06.932" v="929"/>
          <ac:spMkLst>
            <pc:docMk/>
            <pc:sldMk cId="3188686359" sldId="333"/>
            <ac:spMk id="4" creationId="{00000000-0000-0000-0000-000000000000}"/>
          </ac:spMkLst>
        </pc:spChg>
        <pc:spChg chg="mod">
          <ac:chgData name="村田　祐亮" userId="1c4808cf-6792-44f4-8c00-1fa5f98f456e" providerId="ADAL" clId="{3827C9D4-63F5-4EDC-A08B-840552A6EE41}" dt="2026-06-28T00:28:06.932" v="929"/>
          <ac:spMkLst>
            <pc:docMk/>
            <pc:sldMk cId="3188686359" sldId="333"/>
            <ac:spMk id="5" creationId="{00000000-0000-0000-0000-000000000000}"/>
          </ac:spMkLst>
        </pc:spChg>
        <pc:spChg chg="mod">
          <ac:chgData name="村田　祐亮" userId="1c4808cf-6792-44f4-8c00-1fa5f98f456e" providerId="ADAL" clId="{3827C9D4-63F5-4EDC-A08B-840552A6EE41}" dt="2026-06-28T00:28:06.932" v="929"/>
          <ac:spMkLst>
            <pc:docMk/>
            <pc:sldMk cId="3188686359" sldId="333"/>
            <ac:spMk id="6" creationId="{00000000-0000-0000-0000-000000000000}"/>
          </ac:spMkLst>
        </pc:spChg>
        <pc:spChg chg="mod">
          <ac:chgData name="村田　祐亮" userId="1c4808cf-6792-44f4-8c00-1fa5f98f456e" providerId="ADAL" clId="{3827C9D4-63F5-4EDC-A08B-840552A6EE41}" dt="2026-06-28T00:28:06.932" v="929"/>
          <ac:spMkLst>
            <pc:docMk/>
            <pc:sldMk cId="3188686359" sldId="333"/>
            <ac:spMk id="10" creationId="{00000000-0000-0000-0000-000000000000}"/>
          </ac:spMkLst>
        </pc:spChg>
        <pc:spChg chg="mod">
          <ac:chgData name="村田　祐亮" userId="1c4808cf-6792-44f4-8c00-1fa5f98f456e" providerId="ADAL" clId="{3827C9D4-63F5-4EDC-A08B-840552A6EE41}" dt="2026-06-28T00:28:06.932" v="929"/>
          <ac:spMkLst>
            <pc:docMk/>
            <pc:sldMk cId="3188686359" sldId="333"/>
            <ac:spMk id="11" creationId="{00000000-0000-0000-0000-000000000000}"/>
          </ac:spMkLst>
        </pc:spChg>
        <pc:picChg chg="mod">
          <ac:chgData name="村田　祐亮" userId="1c4808cf-6792-44f4-8c00-1fa5f98f456e" providerId="ADAL" clId="{3827C9D4-63F5-4EDC-A08B-840552A6EE41}" dt="2026-06-28T00:28:06.932" v="929"/>
          <ac:picMkLst>
            <pc:docMk/>
            <pc:sldMk cId="3188686359" sldId="333"/>
            <ac:picMk id="7" creationId="{00000000-0000-0000-0000-000000000000}"/>
          </ac:picMkLst>
        </pc:picChg>
        <pc:picChg chg="mod">
          <ac:chgData name="村田　祐亮" userId="1c4808cf-6792-44f4-8c00-1fa5f98f456e" providerId="ADAL" clId="{3827C9D4-63F5-4EDC-A08B-840552A6EE41}" dt="2026-06-28T00:28:06.932" v="929"/>
          <ac:picMkLst>
            <pc:docMk/>
            <pc:sldMk cId="3188686359" sldId="333"/>
            <ac:picMk id="8" creationId="{00000000-0000-0000-0000-000000000000}"/>
          </ac:picMkLst>
        </pc:picChg>
        <pc:picChg chg="mod">
          <ac:chgData name="村田　祐亮" userId="1c4808cf-6792-44f4-8c00-1fa5f98f456e" providerId="ADAL" clId="{3827C9D4-63F5-4EDC-A08B-840552A6EE41}" dt="2026-06-28T00:28:06.932" v="929"/>
          <ac:picMkLst>
            <pc:docMk/>
            <pc:sldMk cId="3188686359" sldId="333"/>
            <ac:picMk id="9" creationId="{00000000-0000-0000-0000-000000000000}"/>
          </ac:picMkLst>
        </pc:picChg>
        <pc:picChg chg="mod">
          <ac:chgData name="村田　祐亮" userId="1c4808cf-6792-44f4-8c00-1fa5f98f456e" providerId="ADAL" clId="{3827C9D4-63F5-4EDC-A08B-840552A6EE41}" dt="2026-06-28T00:28:06.932" v="929"/>
          <ac:picMkLst>
            <pc:docMk/>
            <pc:sldMk cId="3188686359" sldId="333"/>
            <ac:picMk id="18" creationId="{319AAC8E-5F92-1633-9BEA-6C52BF73B24E}"/>
          </ac:picMkLst>
        </pc:picChg>
      </pc:sldChg>
      <pc:sldChg chg="addSp delSp modSp mod modNotes modNotesTx">
        <pc:chgData name="村田　祐亮" userId="1c4808cf-6792-44f4-8c00-1fa5f98f456e" providerId="ADAL" clId="{3827C9D4-63F5-4EDC-A08B-840552A6EE41}" dt="2026-06-28T00:28:06.932" v="929"/>
        <pc:sldMkLst>
          <pc:docMk/>
          <pc:sldMk cId="1832913499" sldId="360"/>
        </pc:sldMkLst>
        <pc:spChg chg="add mod">
          <ac:chgData name="村田　祐亮" userId="1c4808cf-6792-44f4-8c00-1fa5f98f456e" providerId="ADAL" clId="{3827C9D4-63F5-4EDC-A08B-840552A6EE41}" dt="2026-06-28T00:28:06.932" v="929"/>
          <ac:spMkLst>
            <pc:docMk/>
            <pc:sldMk cId="1832913499" sldId="360"/>
            <ac:spMk id="3" creationId="{1FFCD621-8E4D-D9DF-48C9-B91F5D347A26}"/>
          </ac:spMkLst>
        </pc:spChg>
        <pc:spChg chg="add mod">
          <ac:chgData name="村田　祐亮" userId="1c4808cf-6792-44f4-8c00-1fa5f98f456e" providerId="ADAL" clId="{3827C9D4-63F5-4EDC-A08B-840552A6EE41}" dt="2026-06-28T00:28:06.932" v="929"/>
          <ac:spMkLst>
            <pc:docMk/>
            <pc:sldMk cId="1832913499" sldId="360"/>
            <ac:spMk id="4" creationId="{00000000-0000-0000-0000-000000000000}"/>
          </ac:spMkLst>
        </pc:spChg>
        <pc:spChg chg="add mod">
          <ac:chgData name="村田　祐亮" userId="1c4808cf-6792-44f4-8c00-1fa5f98f456e" providerId="ADAL" clId="{3827C9D4-63F5-4EDC-A08B-840552A6EE41}" dt="2026-06-28T00:28:06.932" v="929"/>
          <ac:spMkLst>
            <pc:docMk/>
            <pc:sldMk cId="1832913499" sldId="360"/>
            <ac:spMk id="5" creationId="{80D60286-2347-AA30-E82A-EF2D8C7CE6A9}"/>
          </ac:spMkLst>
        </pc:spChg>
        <pc:spChg chg="add mod">
          <ac:chgData name="村田　祐亮" userId="1c4808cf-6792-44f4-8c00-1fa5f98f456e" providerId="ADAL" clId="{3827C9D4-63F5-4EDC-A08B-840552A6EE41}" dt="2026-06-28T00:28:06.932" v="929"/>
          <ac:spMkLst>
            <pc:docMk/>
            <pc:sldMk cId="1832913499" sldId="360"/>
            <ac:spMk id="6" creationId="{F7DCF28E-E363-C139-1600-334FF3B240E8}"/>
          </ac:spMkLst>
        </pc:spChg>
        <pc:spChg chg="add mod">
          <ac:chgData name="村田　祐亮" userId="1c4808cf-6792-44f4-8c00-1fa5f98f456e" providerId="ADAL" clId="{3827C9D4-63F5-4EDC-A08B-840552A6EE41}" dt="2026-06-28T00:28:06.932" v="929"/>
          <ac:spMkLst>
            <pc:docMk/>
            <pc:sldMk cId="1832913499" sldId="360"/>
            <ac:spMk id="7" creationId="{7CED67F9-AEDD-A50B-A9D6-970BEBD1D717}"/>
          </ac:spMkLst>
        </pc:spChg>
        <pc:spChg chg="add mod">
          <ac:chgData name="村田　祐亮" userId="1c4808cf-6792-44f4-8c00-1fa5f98f456e" providerId="ADAL" clId="{3827C9D4-63F5-4EDC-A08B-840552A6EE41}" dt="2026-06-28T00:28:06.932" v="929"/>
          <ac:spMkLst>
            <pc:docMk/>
            <pc:sldMk cId="1832913499" sldId="360"/>
            <ac:spMk id="10" creationId="{AA40D891-68FA-4531-A35F-93B44A350BF7}"/>
          </ac:spMkLst>
        </pc:spChg>
        <pc:spChg chg="mod">
          <ac:chgData name="村田　祐亮" userId="1c4808cf-6792-44f4-8c00-1fa5f98f456e" providerId="ADAL" clId="{3827C9D4-63F5-4EDC-A08B-840552A6EE41}" dt="2026-06-28T00:28:06.932" v="929"/>
          <ac:spMkLst>
            <pc:docMk/>
            <pc:sldMk cId="1832913499" sldId="360"/>
            <ac:spMk id="25602" creationId="{00000000-0000-0000-0000-000000000000}"/>
          </ac:spMkLst>
        </pc:spChg>
        <pc:spChg chg="mod">
          <ac:chgData name="村田　祐亮" userId="1c4808cf-6792-44f4-8c00-1fa5f98f456e" providerId="ADAL" clId="{3827C9D4-63F5-4EDC-A08B-840552A6EE41}" dt="2026-06-28T00:28:06.932" v="929"/>
          <ac:spMkLst>
            <pc:docMk/>
            <pc:sldMk cId="1832913499" sldId="360"/>
            <ac:spMk id="25606" creationId="{00000000-0000-0000-0000-000000000000}"/>
          </ac:spMkLst>
        </pc:spChg>
        <pc:spChg chg="mod">
          <ac:chgData name="村田　祐亮" userId="1c4808cf-6792-44f4-8c00-1fa5f98f456e" providerId="ADAL" clId="{3827C9D4-63F5-4EDC-A08B-840552A6EE41}" dt="2026-06-28T00:28:06.932" v="929"/>
          <ac:spMkLst>
            <pc:docMk/>
            <pc:sldMk cId="1832913499" sldId="360"/>
            <ac:spMk id="25607" creationId="{00000000-0000-0000-0000-000000000000}"/>
          </ac:spMkLst>
        </pc:spChg>
        <pc:picChg chg="add mod">
          <ac:chgData name="村田　祐亮" userId="1c4808cf-6792-44f4-8c00-1fa5f98f456e" providerId="ADAL" clId="{3827C9D4-63F5-4EDC-A08B-840552A6EE41}" dt="2026-06-28T00:28:06.932" v="929"/>
          <ac:picMkLst>
            <pc:docMk/>
            <pc:sldMk cId="1832913499" sldId="360"/>
            <ac:picMk id="2" creationId="{8C68D936-7B8F-607C-A4ED-3E559585394F}"/>
          </ac:picMkLst>
        </pc:picChg>
      </pc:sldChg>
      <pc:sldChg chg="modSp mod modNotes modNotesTx">
        <pc:chgData name="村田　祐亮" userId="1c4808cf-6792-44f4-8c00-1fa5f98f456e" providerId="ADAL" clId="{3827C9D4-63F5-4EDC-A08B-840552A6EE41}" dt="2026-06-28T00:28:06.932" v="929"/>
        <pc:sldMkLst>
          <pc:docMk/>
          <pc:sldMk cId="3465240077" sldId="368"/>
        </pc:sldMkLst>
        <pc:spChg chg="mod">
          <ac:chgData name="村田　祐亮" userId="1c4808cf-6792-44f4-8c00-1fa5f98f456e" providerId="ADAL" clId="{3827C9D4-63F5-4EDC-A08B-840552A6EE41}" dt="2026-06-28T00:28:06.932" v="929"/>
          <ac:spMkLst>
            <pc:docMk/>
            <pc:sldMk cId="3465240077" sldId="368"/>
            <ac:spMk id="2" creationId="{00000000-0000-0000-0000-000000000000}"/>
          </ac:spMkLst>
        </pc:spChg>
        <pc:spChg chg="mod">
          <ac:chgData name="村田　祐亮" userId="1c4808cf-6792-44f4-8c00-1fa5f98f456e" providerId="ADAL" clId="{3827C9D4-63F5-4EDC-A08B-840552A6EE41}" dt="2026-06-28T00:28:06.932" v="929"/>
          <ac:spMkLst>
            <pc:docMk/>
            <pc:sldMk cId="3465240077" sldId="368"/>
            <ac:spMk id="6" creationId="{908C7CF8-ADF2-4972-71FB-92A15DFB16CC}"/>
          </ac:spMkLst>
        </pc:spChg>
        <pc:spChg chg="mod">
          <ac:chgData name="村田　祐亮" userId="1c4808cf-6792-44f4-8c00-1fa5f98f456e" providerId="ADAL" clId="{3827C9D4-63F5-4EDC-A08B-840552A6EE41}" dt="2026-06-28T00:28:06.932" v="929"/>
          <ac:spMkLst>
            <pc:docMk/>
            <pc:sldMk cId="3465240077" sldId="368"/>
            <ac:spMk id="8" creationId="{67705BBA-B383-9CB3-1BDF-670C47F93A04}"/>
          </ac:spMkLst>
        </pc:spChg>
        <pc:spChg chg="mod">
          <ac:chgData name="村田　祐亮" userId="1c4808cf-6792-44f4-8c00-1fa5f98f456e" providerId="ADAL" clId="{3827C9D4-63F5-4EDC-A08B-840552A6EE41}" dt="2026-06-28T00:28:06.932" v="929"/>
          <ac:spMkLst>
            <pc:docMk/>
            <pc:sldMk cId="3465240077" sldId="368"/>
            <ac:spMk id="9" creationId="{900DBE12-4B8B-4340-92DE-03B47C2AE9C5}"/>
          </ac:spMkLst>
        </pc:spChg>
        <pc:spChg chg="mod">
          <ac:chgData name="村田　祐亮" userId="1c4808cf-6792-44f4-8c00-1fa5f98f456e" providerId="ADAL" clId="{3827C9D4-63F5-4EDC-A08B-840552A6EE41}" dt="2026-06-28T00:28:06.932" v="929"/>
          <ac:spMkLst>
            <pc:docMk/>
            <pc:sldMk cId="3465240077" sldId="368"/>
            <ac:spMk id="11" creationId="{E805663F-1529-446F-9D33-F26AD9FB7ADA}"/>
          </ac:spMkLst>
        </pc:spChg>
        <pc:spChg chg="mod">
          <ac:chgData name="村田　祐亮" userId="1c4808cf-6792-44f4-8c00-1fa5f98f456e" providerId="ADAL" clId="{3827C9D4-63F5-4EDC-A08B-840552A6EE41}" dt="2026-06-28T00:28:06.932" v="929"/>
          <ac:spMkLst>
            <pc:docMk/>
            <pc:sldMk cId="3465240077" sldId="368"/>
            <ac:spMk id="12" creationId="{3CB8B71B-0A41-482E-304F-09086652765A}"/>
          </ac:spMkLst>
        </pc:spChg>
        <pc:spChg chg="mod">
          <ac:chgData name="村田　祐亮" userId="1c4808cf-6792-44f4-8c00-1fa5f98f456e" providerId="ADAL" clId="{3827C9D4-63F5-4EDC-A08B-840552A6EE41}" dt="2026-06-28T00:28:06.932" v="929"/>
          <ac:spMkLst>
            <pc:docMk/>
            <pc:sldMk cId="3465240077" sldId="368"/>
            <ac:spMk id="13" creationId="{2BC3D55F-08E9-64E1-EBCD-EC967E9B96E7}"/>
          </ac:spMkLst>
        </pc:spChg>
        <pc:spChg chg="mod">
          <ac:chgData name="村田　祐亮" userId="1c4808cf-6792-44f4-8c00-1fa5f98f456e" providerId="ADAL" clId="{3827C9D4-63F5-4EDC-A08B-840552A6EE41}" dt="2026-06-28T00:28:06.932" v="929"/>
          <ac:spMkLst>
            <pc:docMk/>
            <pc:sldMk cId="3465240077" sldId="368"/>
            <ac:spMk id="35842" creationId="{00000000-0000-0000-0000-000000000000}"/>
          </ac:spMkLst>
        </pc:spChg>
        <pc:grpChg chg="mod">
          <ac:chgData name="村田　祐亮" userId="1c4808cf-6792-44f4-8c00-1fa5f98f456e" providerId="ADAL" clId="{3827C9D4-63F5-4EDC-A08B-840552A6EE41}" dt="2026-06-28T00:28:06.932" v="929"/>
          <ac:grpSpMkLst>
            <pc:docMk/>
            <pc:sldMk cId="3465240077" sldId="368"/>
            <ac:grpSpMk id="7" creationId="{73238837-5136-2C7A-676D-AF8BE7D8FF41}"/>
          </ac:grpSpMkLst>
        </pc:grpChg>
        <pc:picChg chg="mod">
          <ac:chgData name="村田　祐亮" userId="1c4808cf-6792-44f4-8c00-1fa5f98f456e" providerId="ADAL" clId="{3827C9D4-63F5-4EDC-A08B-840552A6EE41}" dt="2026-06-28T00:28:06.932" v="929"/>
          <ac:picMkLst>
            <pc:docMk/>
            <pc:sldMk cId="3465240077" sldId="368"/>
            <ac:picMk id="5" creationId="{ACE7A682-4B6F-1AEA-E63B-9F33EB92D374}"/>
          </ac:picMkLst>
        </pc:picChg>
      </pc:sldChg>
      <pc:sldChg chg="modSp modNotes">
        <pc:chgData name="村田　祐亮" userId="1c4808cf-6792-44f4-8c00-1fa5f98f456e" providerId="ADAL" clId="{3827C9D4-63F5-4EDC-A08B-840552A6EE41}" dt="2026-06-28T00:28:06.932" v="929"/>
        <pc:sldMkLst>
          <pc:docMk/>
          <pc:sldMk cId="3330159161" sldId="371"/>
        </pc:sldMkLst>
        <pc:spChg chg="mod">
          <ac:chgData name="村田　祐亮" userId="1c4808cf-6792-44f4-8c00-1fa5f98f456e" providerId="ADAL" clId="{3827C9D4-63F5-4EDC-A08B-840552A6EE41}" dt="2026-06-28T00:28:06.932" v="929"/>
          <ac:spMkLst>
            <pc:docMk/>
            <pc:sldMk cId="3330159161" sldId="371"/>
            <ac:spMk id="4" creationId="{00000000-0000-0000-0000-000000000000}"/>
          </ac:spMkLst>
        </pc:spChg>
      </pc:sldChg>
      <pc:sldChg chg="modSp modNotes modNotesTx">
        <pc:chgData name="村田　祐亮" userId="1c4808cf-6792-44f4-8c00-1fa5f98f456e" providerId="ADAL" clId="{3827C9D4-63F5-4EDC-A08B-840552A6EE41}" dt="2026-06-28T00:28:06.932" v="929"/>
        <pc:sldMkLst>
          <pc:docMk/>
          <pc:sldMk cId="2234154470" sldId="374"/>
        </pc:sldMkLst>
        <pc:spChg chg="mod">
          <ac:chgData name="村田　祐亮" userId="1c4808cf-6792-44f4-8c00-1fa5f98f456e" providerId="ADAL" clId="{3827C9D4-63F5-4EDC-A08B-840552A6EE41}" dt="2026-06-28T00:28:06.932" v="929"/>
          <ac:spMkLst>
            <pc:docMk/>
            <pc:sldMk cId="2234154470" sldId="374"/>
            <ac:spMk id="5" creationId="{00000000-0000-0000-0000-000000000000}"/>
          </ac:spMkLst>
        </pc:spChg>
        <pc:spChg chg="mod">
          <ac:chgData name="村田　祐亮" userId="1c4808cf-6792-44f4-8c00-1fa5f98f456e" providerId="ADAL" clId="{3827C9D4-63F5-4EDC-A08B-840552A6EE41}" dt="2026-06-28T00:28:06.932" v="929"/>
          <ac:spMkLst>
            <pc:docMk/>
            <pc:sldMk cId="2234154470" sldId="374"/>
            <ac:spMk id="8" creationId="{00000000-0000-0000-0000-000000000000}"/>
          </ac:spMkLst>
        </pc:spChg>
        <pc:spChg chg="mod">
          <ac:chgData name="村田　祐亮" userId="1c4808cf-6792-44f4-8c00-1fa5f98f456e" providerId="ADAL" clId="{3827C9D4-63F5-4EDC-A08B-840552A6EE41}" dt="2026-06-28T00:28:06.932" v="929"/>
          <ac:spMkLst>
            <pc:docMk/>
            <pc:sldMk cId="2234154470" sldId="374"/>
            <ac:spMk id="9" creationId="{00000000-0000-0000-0000-000000000000}"/>
          </ac:spMkLst>
        </pc:spChg>
        <pc:spChg chg="mod">
          <ac:chgData name="村田　祐亮" userId="1c4808cf-6792-44f4-8c00-1fa5f98f456e" providerId="ADAL" clId="{3827C9D4-63F5-4EDC-A08B-840552A6EE41}" dt="2026-06-28T00:28:06.932" v="929"/>
          <ac:spMkLst>
            <pc:docMk/>
            <pc:sldMk cId="2234154470" sldId="374"/>
            <ac:spMk id="10" creationId="{00000000-0000-0000-0000-000000000000}"/>
          </ac:spMkLst>
        </pc:spChg>
        <pc:spChg chg="mod">
          <ac:chgData name="村田　祐亮" userId="1c4808cf-6792-44f4-8c00-1fa5f98f456e" providerId="ADAL" clId="{3827C9D4-63F5-4EDC-A08B-840552A6EE41}" dt="2026-06-28T00:28:06.932" v="929"/>
          <ac:spMkLst>
            <pc:docMk/>
            <pc:sldMk cId="2234154470" sldId="374"/>
            <ac:spMk id="11" creationId="{00000000-0000-0000-0000-000000000000}"/>
          </ac:spMkLst>
        </pc:spChg>
        <pc:spChg chg="mod">
          <ac:chgData name="村田　祐亮" userId="1c4808cf-6792-44f4-8c00-1fa5f98f456e" providerId="ADAL" clId="{3827C9D4-63F5-4EDC-A08B-840552A6EE41}" dt="2026-06-28T00:28:06.932" v="929"/>
          <ac:spMkLst>
            <pc:docMk/>
            <pc:sldMk cId="2234154470" sldId="374"/>
            <ac:spMk id="13" creationId="{CDB35FA6-87B3-4891-84F5-63002CF735FA}"/>
          </ac:spMkLst>
        </pc:spChg>
        <pc:spChg chg="mod">
          <ac:chgData name="村田　祐亮" userId="1c4808cf-6792-44f4-8c00-1fa5f98f456e" providerId="ADAL" clId="{3827C9D4-63F5-4EDC-A08B-840552A6EE41}" dt="2026-06-28T00:28:06.932" v="929"/>
          <ac:spMkLst>
            <pc:docMk/>
            <pc:sldMk cId="2234154470" sldId="374"/>
            <ac:spMk id="14" creationId="{6E98A6F0-DDBD-4A6A-9744-BE97C56987F7}"/>
          </ac:spMkLst>
        </pc:spChg>
        <pc:spChg chg="mod">
          <ac:chgData name="村田　祐亮" userId="1c4808cf-6792-44f4-8c00-1fa5f98f456e" providerId="ADAL" clId="{3827C9D4-63F5-4EDC-A08B-840552A6EE41}" dt="2026-06-28T00:28:06.932" v="929"/>
          <ac:spMkLst>
            <pc:docMk/>
            <pc:sldMk cId="2234154470" sldId="374"/>
            <ac:spMk id="15" creationId="{00000000-0000-0000-0000-000000000000}"/>
          </ac:spMkLst>
        </pc:spChg>
        <pc:spChg chg="mod">
          <ac:chgData name="村田　祐亮" userId="1c4808cf-6792-44f4-8c00-1fa5f98f456e" providerId="ADAL" clId="{3827C9D4-63F5-4EDC-A08B-840552A6EE41}" dt="2026-06-28T00:28:06.932" v="929"/>
          <ac:spMkLst>
            <pc:docMk/>
            <pc:sldMk cId="2234154470" sldId="374"/>
            <ac:spMk id="16" creationId="{00000000-0000-0000-0000-000000000000}"/>
          </ac:spMkLst>
        </pc:spChg>
        <pc:spChg chg="mod">
          <ac:chgData name="村田　祐亮" userId="1c4808cf-6792-44f4-8c00-1fa5f98f456e" providerId="ADAL" clId="{3827C9D4-63F5-4EDC-A08B-840552A6EE41}" dt="2026-06-28T00:28:06.932" v="929"/>
          <ac:spMkLst>
            <pc:docMk/>
            <pc:sldMk cId="2234154470" sldId="374"/>
            <ac:spMk id="18" creationId="{7C3B6CBE-E437-44E2-976A-B8F47B71AE31}"/>
          </ac:spMkLst>
        </pc:spChg>
      </pc:sldChg>
      <pc:sldChg chg="modSp modNotes">
        <pc:chgData name="村田　祐亮" userId="1c4808cf-6792-44f4-8c00-1fa5f98f456e" providerId="ADAL" clId="{3827C9D4-63F5-4EDC-A08B-840552A6EE41}" dt="2026-06-28T00:28:06.932" v="929"/>
        <pc:sldMkLst>
          <pc:docMk/>
          <pc:sldMk cId="3805906475" sldId="376"/>
        </pc:sldMkLst>
        <pc:grpChg chg="mod">
          <ac:chgData name="村田　祐亮" userId="1c4808cf-6792-44f4-8c00-1fa5f98f456e" providerId="ADAL" clId="{3827C9D4-63F5-4EDC-A08B-840552A6EE41}" dt="2026-06-28T00:28:06.932" v="929"/>
          <ac:grpSpMkLst>
            <pc:docMk/>
            <pc:sldMk cId="3805906475" sldId="376"/>
            <ac:grpSpMk id="9" creationId="{00000000-0000-0000-0000-000000000000}"/>
          </ac:grpSpMkLst>
        </pc:grpChg>
        <pc:picChg chg="mod">
          <ac:chgData name="村田　祐亮" userId="1c4808cf-6792-44f4-8c00-1fa5f98f456e" providerId="ADAL" clId="{3827C9D4-63F5-4EDC-A08B-840552A6EE41}" dt="2026-06-28T00:28:06.932" v="929"/>
          <ac:picMkLst>
            <pc:docMk/>
            <pc:sldMk cId="3805906475" sldId="376"/>
            <ac:picMk id="2" creationId="{00000000-0000-0000-0000-000000000000}"/>
          </ac:picMkLst>
        </pc:picChg>
        <pc:cxnChg chg="mod">
          <ac:chgData name="村田　祐亮" userId="1c4808cf-6792-44f4-8c00-1fa5f98f456e" providerId="ADAL" clId="{3827C9D4-63F5-4EDC-A08B-840552A6EE41}" dt="2026-06-28T00:28:06.932" v="929"/>
          <ac:cxnSpMkLst>
            <pc:docMk/>
            <pc:sldMk cId="3805906475" sldId="376"/>
            <ac:cxnSpMk id="4" creationId="{00000000-0000-0000-0000-000000000000}"/>
          </ac:cxnSpMkLst>
        </pc:cxnChg>
        <pc:cxnChg chg="mod">
          <ac:chgData name="村田　祐亮" userId="1c4808cf-6792-44f4-8c00-1fa5f98f456e" providerId="ADAL" clId="{3827C9D4-63F5-4EDC-A08B-840552A6EE41}" dt="2026-06-28T00:28:06.932" v="929"/>
          <ac:cxnSpMkLst>
            <pc:docMk/>
            <pc:sldMk cId="3805906475" sldId="376"/>
            <ac:cxnSpMk id="6" creationId="{00000000-0000-0000-0000-000000000000}"/>
          </ac:cxnSpMkLst>
        </pc:cxnChg>
        <pc:cxnChg chg="mod">
          <ac:chgData name="村田　祐亮" userId="1c4808cf-6792-44f4-8c00-1fa5f98f456e" providerId="ADAL" clId="{3827C9D4-63F5-4EDC-A08B-840552A6EE41}" dt="2026-06-28T00:28:06.932" v="929"/>
          <ac:cxnSpMkLst>
            <pc:docMk/>
            <pc:sldMk cId="3805906475" sldId="376"/>
            <ac:cxnSpMk id="8" creationId="{00000000-0000-0000-0000-000000000000}"/>
          </ac:cxnSpMkLst>
        </pc:cxnChg>
      </pc:sldChg>
      <pc:sldChg chg="modSp add modNotes">
        <pc:chgData name="村田　祐亮" userId="1c4808cf-6792-44f4-8c00-1fa5f98f456e" providerId="ADAL" clId="{3827C9D4-63F5-4EDC-A08B-840552A6EE41}" dt="2026-06-28T00:28:06.932" v="929"/>
        <pc:sldMkLst>
          <pc:docMk/>
          <pc:sldMk cId="1457321434" sldId="381"/>
        </pc:sldMkLst>
        <pc:spChg chg="mod">
          <ac:chgData name="村田　祐亮" userId="1c4808cf-6792-44f4-8c00-1fa5f98f456e" providerId="ADAL" clId="{3827C9D4-63F5-4EDC-A08B-840552A6EE41}" dt="2026-06-28T00:28:06.932" v="929"/>
          <ac:spMkLst>
            <pc:docMk/>
            <pc:sldMk cId="1457321434" sldId="381"/>
            <ac:spMk id="2" creationId="{00000000-0000-0000-0000-000000000000}"/>
          </ac:spMkLst>
        </pc:spChg>
        <pc:spChg chg="mod">
          <ac:chgData name="村田　祐亮" userId="1c4808cf-6792-44f4-8c00-1fa5f98f456e" providerId="ADAL" clId="{3827C9D4-63F5-4EDC-A08B-840552A6EE41}" dt="2026-06-28T00:28:06.932" v="929"/>
          <ac:spMkLst>
            <pc:docMk/>
            <pc:sldMk cId="1457321434" sldId="381"/>
            <ac:spMk id="4" creationId="{00000000-0000-0000-0000-000000000000}"/>
          </ac:spMkLst>
        </pc:spChg>
        <pc:spChg chg="mod">
          <ac:chgData name="村田　祐亮" userId="1c4808cf-6792-44f4-8c00-1fa5f98f456e" providerId="ADAL" clId="{3827C9D4-63F5-4EDC-A08B-840552A6EE41}" dt="2026-06-28T00:28:06.932" v="929"/>
          <ac:spMkLst>
            <pc:docMk/>
            <pc:sldMk cId="1457321434" sldId="381"/>
            <ac:spMk id="13" creationId="{00000000-0000-0000-0000-000000000000}"/>
          </ac:spMkLst>
        </pc:spChg>
        <pc:graphicFrameChg chg="mod">
          <ac:chgData name="村田　祐亮" userId="1c4808cf-6792-44f4-8c00-1fa5f98f456e" providerId="ADAL" clId="{3827C9D4-63F5-4EDC-A08B-840552A6EE41}" dt="2026-06-28T00:28:06.932" v="929"/>
          <ac:graphicFrameMkLst>
            <pc:docMk/>
            <pc:sldMk cId="1457321434" sldId="381"/>
            <ac:graphicFrameMk id="7" creationId="{00000000-0000-0000-0000-000000000000}"/>
          </ac:graphicFrameMkLst>
        </pc:graphicFrameChg>
        <pc:cxnChg chg="mod">
          <ac:chgData name="村田　祐亮" userId="1c4808cf-6792-44f4-8c00-1fa5f98f456e" providerId="ADAL" clId="{3827C9D4-63F5-4EDC-A08B-840552A6EE41}" dt="2026-06-28T00:28:06.932" v="929"/>
          <ac:cxnSpMkLst>
            <pc:docMk/>
            <pc:sldMk cId="1457321434" sldId="381"/>
            <ac:cxnSpMk id="9" creationId="{00000000-0000-0000-0000-000000000000}"/>
          </ac:cxnSpMkLst>
        </pc:cxnChg>
        <pc:cxnChg chg="mod">
          <ac:chgData name="村田　祐亮" userId="1c4808cf-6792-44f4-8c00-1fa5f98f456e" providerId="ADAL" clId="{3827C9D4-63F5-4EDC-A08B-840552A6EE41}" dt="2026-06-28T00:28:06.932" v="929"/>
          <ac:cxnSpMkLst>
            <pc:docMk/>
            <pc:sldMk cId="1457321434" sldId="381"/>
            <ac:cxnSpMk id="10" creationId="{00000000-0000-0000-0000-000000000000}"/>
          </ac:cxnSpMkLst>
        </pc:cxnChg>
      </pc:sldChg>
      <pc:sldChg chg="modSp add modNotes">
        <pc:chgData name="村田　祐亮" userId="1c4808cf-6792-44f4-8c00-1fa5f98f456e" providerId="ADAL" clId="{3827C9D4-63F5-4EDC-A08B-840552A6EE41}" dt="2026-06-28T00:28:06.932" v="929"/>
        <pc:sldMkLst>
          <pc:docMk/>
          <pc:sldMk cId="2680140197" sldId="382"/>
        </pc:sldMkLst>
        <pc:spChg chg="mod">
          <ac:chgData name="村田　祐亮" userId="1c4808cf-6792-44f4-8c00-1fa5f98f456e" providerId="ADAL" clId="{3827C9D4-63F5-4EDC-A08B-840552A6EE41}" dt="2026-06-28T00:28:06.932" v="929"/>
          <ac:spMkLst>
            <pc:docMk/>
            <pc:sldMk cId="2680140197" sldId="382"/>
            <ac:spMk id="2" creationId="{00000000-0000-0000-0000-000000000000}"/>
          </ac:spMkLst>
        </pc:spChg>
        <pc:spChg chg="mod">
          <ac:chgData name="村田　祐亮" userId="1c4808cf-6792-44f4-8c00-1fa5f98f456e" providerId="ADAL" clId="{3827C9D4-63F5-4EDC-A08B-840552A6EE41}" dt="2026-06-28T00:28:06.932" v="929"/>
          <ac:spMkLst>
            <pc:docMk/>
            <pc:sldMk cId="2680140197" sldId="382"/>
            <ac:spMk id="3" creationId="{00000000-0000-0000-0000-000000000000}"/>
          </ac:spMkLst>
        </pc:spChg>
        <pc:spChg chg="mod">
          <ac:chgData name="村田　祐亮" userId="1c4808cf-6792-44f4-8c00-1fa5f98f456e" providerId="ADAL" clId="{3827C9D4-63F5-4EDC-A08B-840552A6EE41}" dt="2026-06-28T00:28:06.932" v="929"/>
          <ac:spMkLst>
            <pc:docMk/>
            <pc:sldMk cId="2680140197" sldId="382"/>
            <ac:spMk id="4" creationId="{00000000-0000-0000-0000-000000000000}"/>
          </ac:spMkLst>
        </pc:spChg>
        <pc:graphicFrameChg chg="mod">
          <ac:chgData name="村田　祐亮" userId="1c4808cf-6792-44f4-8c00-1fa5f98f456e" providerId="ADAL" clId="{3827C9D4-63F5-4EDC-A08B-840552A6EE41}" dt="2026-06-28T00:28:06.932" v="929"/>
          <ac:graphicFrameMkLst>
            <pc:docMk/>
            <pc:sldMk cId="2680140197" sldId="382"/>
            <ac:graphicFrameMk id="7" creationId="{00000000-0000-0000-0000-000000000000}"/>
          </ac:graphicFrameMkLst>
        </pc:graphicFrameChg>
        <pc:cxnChg chg="mod">
          <ac:chgData name="村田　祐亮" userId="1c4808cf-6792-44f4-8c00-1fa5f98f456e" providerId="ADAL" clId="{3827C9D4-63F5-4EDC-A08B-840552A6EE41}" dt="2026-06-28T00:28:06.932" v="929"/>
          <ac:cxnSpMkLst>
            <pc:docMk/>
            <pc:sldMk cId="2680140197" sldId="382"/>
            <ac:cxnSpMk id="9" creationId="{00000000-0000-0000-0000-000000000000}"/>
          </ac:cxnSpMkLst>
        </pc:cxnChg>
        <pc:cxnChg chg="mod">
          <ac:chgData name="村田　祐亮" userId="1c4808cf-6792-44f4-8c00-1fa5f98f456e" providerId="ADAL" clId="{3827C9D4-63F5-4EDC-A08B-840552A6EE41}" dt="2026-06-28T00:28:06.932" v="929"/>
          <ac:cxnSpMkLst>
            <pc:docMk/>
            <pc:sldMk cId="2680140197" sldId="382"/>
            <ac:cxnSpMk id="10" creationId="{00000000-0000-0000-0000-000000000000}"/>
          </ac:cxnSpMkLst>
        </pc:cxnChg>
      </pc:sldChg>
      <pc:sldChg chg="modSp add modNotes">
        <pc:chgData name="村田　祐亮" userId="1c4808cf-6792-44f4-8c00-1fa5f98f456e" providerId="ADAL" clId="{3827C9D4-63F5-4EDC-A08B-840552A6EE41}" dt="2026-06-28T00:28:06.932" v="929"/>
        <pc:sldMkLst>
          <pc:docMk/>
          <pc:sldMk cId="2710493352" sldId="383"/>
        </pc:sldMkLst>
        <pc:spChg chg="mod">
          <ac:chgData name="村田　祐亮" userId="1c4808cf-6792-44f4-8c00-1fa5f98f456e" providerId="ADAL" clId="{3827C9D4-63F5-4EDC-A08B-840552A6EE41}" dt="2026-06-28T00:28:06.932" v="929"/>
          <ac:spMkLst>
            <pc:docMk/>
            <pc:sldMk cId="2710493352" sldId="383"/>
            <ac:spMk id="4" creationId="{00000000-0000-0000-0000-000000000000}"/>
          </ac:spMkLst>
        </pc:spChg>
        <pc:spChg chg="mod">
          <ac:chgData name="村田　祐亮" userId="1c4808cf-6792-44f4-8c00-1fa5f98f456e" providerId="ADAL" clId="{3827C9D4-63F5-4EDC-A08B-840552A6EE41}" dt="2026-06-28T00:28:06.932" v="929"/>
          <ac:spMkLst>
            <pc:docMk/>
            <pc:sldMk cId="2710493352" sldId="383"/>
            <ac:spMk id="6" creationId="{00000000-0000-0000-0000-000000000000}"/>
          </ac:spMkLst>
        </pc:spChg>
        <pc:spChg chg="mod">
          <ac:chgData name="村田　祐亮" userId="1c4808cf-6792-44f4-8c00-1fa5f98f456e" providerId="ADAL" clId="{3827C9D4-63F5-4EDC-A08B-840552A6EE41}" dt="2026-06-28T00:28:06.932" v="929"/>
          <ac:spMkLst>
            <pc:docMk/>
            <pc:sldMk cId="2710493352" sldId="383"/>
            <ac:spMk id="7" creationId="{00000000-0000-0000-0000-000000000000}"/>
          </ac:spMkLst>
        </pc:spChg>
        <pc:spChg chg="mod">
          <ac:chgData name="村田　祐亮" userId="1c4808cf-6792-44f4-8c00-1fa5f98f456e" providerId="ADAL" clId="{3827C9D4-63F5-4EDC-A08B-840552A6EE41}" dt="2026-06-28T00:28:06.932" v="929"/>
          <ac:spMkLst>
            <pc:docMk/>
            <pc:sldMk cId="2710493352" sldId="383"/>
            <ac:spMk id="8" creationId="{B4B0DE86-36E7-FDE8-E30C-2D8DEDD6481C}"/>
          </ac:spMkLst>
        </pc:spChg>
        <pc:spChg chg="mod">
          <ac:chgData name="村田　祐亮" userId="1c4808cf-6792-44f4-8c00-1fa5f98f456e" providerId="ADAL" clId="{3827C9D4-63F5-4EDC-A08B-840552A6EE41}" dt="2026-06-28T00:28:06.932" v="929"/>
          <ac:spMkLst>
            <pc:docMk/>
            <pc:sldMk cId="2710493352" sldId="383"/>
            <ac:spMk id="9" creationId="{596ABCB5-10A1-F37A-CA93-FFEBDA68D435}"/>
          </ac:spMkLst>
        </pc:spChg>
        <pc:picChg chg="mod">
          <ac:chgData name="村田　祐亮" userId="1c4808cf-6792-44f4-8c00-1fa5f98f456e" providerId="ADAL" clId="{3827C9D4-63F5-4EDC-A08B-840552A6EE41}" dt="2026-06-28T00:28:06.932" v="929"/>
          <ac:picMkLst>
            <pc:docMk/>
            <pc:sldMk cId="2710493352" sldId="383"/>
            <ac:picMk id="10" creationId="{8DCB3F84-73CF-F6B7-278A-2879DDDA72ED}"/>
          </ac:picMkLst>
        </pc:picChg>
      </pc:sldChg>
      <pc:sldChg chg="modSp add modNotes">
        <pc:chgData name="村田　祐亮" userId="1c4808cf-6792-44f4-8c00-1fa5f98f456e" providerId="ADAL" clId="{3827C9D4-63F5-4EDC-A08B-840552A6EE41}" dt="2026-06-28T00:28:06.932" v="929"/>
        <pc:sldMkLst>
          <pc:docMk/>
          <pc:sldMk cId="2299733008" sldId="384"/>
        </pc:sldMkLst>
        <pc:spChg chg="mod">
          <ac:chgData name="村田　祐亮" userId="1c4808cf-6792-44f4-8c00-1fa5f98f456e" providerId="ADAL" clId="{3827C9D4-63F5-4EDC-A08B-840552A6EE41}" dt="2026-06-28T00:28:06.932" v="929"/>
          <ac:spMkLst>
            <pc:docMk/>
            <pc:sldMk cId="2299733008" sldId="384"/>
            <ac:spMk id="2" creationId="{00000000-0000-0000-0000-000000000000}"/>
          </ac:spMkLst>
        </pc:spChg>
        <pc:spChg chg="mod">
          <ac:chgData name="村田　祐亮" userId="1c4808cf-6792-44f4-8c00-1fa5f98f456e" providerId="ADAL" clId="{3827C9D4-63F5-4EDC-A08B-840552A6EE41}" dt="2026-06-28T00:28:06.932" v="929"/>
          <ac:spMkLst>
            <pc:docMk/>
            <pc:sldMk cId="2299733008" sldId="384"/>
            <ac:spMk id="3" creationId="{5B1B57D6-93B9-5FBB-CFD8-C99B6D787126}"/>
          </ac:spMkLst>
        </pc:spChg>
        <pc:spChg chg="mod">
          <ac:chgData name="村田　祐亮" userId="1c4808cf-6792-44f4-8c00-1fa5f98f456e" providerId="ADAL" clId="{3827C9D4-63F5-4EDC-A08B-840552A6EE41}" dt="2026-06-28T00:28:06.932" v="929"/>
          <ac:spMkLst>
            <pc:docMk/>
            <pc:sldMk cId="2299733008" sldId="384"/>
            <ac:spMk id="4" creationId="{00000000-0000-0000-0000-000000000000}"/>
          </ac:spMkLst>
        </pc:spChg>
        <pc:spChg chg="mod">
          <ac:chgData name="村田　祐亮" userId="1c4808cf-6792-44f4-8c00-1fa5f98f456e" providerId="ADAL" clId="{3827C9D4-63F5-4EDC-A08B-840552A6EE41}" dt="2026-06-28T00:28:06.932" v="929"/>
          <ac:spMkLst>
            <pc:docMk/>
            <pc:sldMk cId="2299733008" sldId="384"/>
            <ac:spMk id="6" creationId="{00000000-0000-0000-0000-000000000000}"/>
          </ac:spMkLst>
        </pc:spChg>
        <pc:spChg chg="mod">
          <ac:chgData name="村田　祐亮" userId="1c4808cf-6792-44f4-8c00-1fa5f98f456e" providerId="ADAL" clId="{3827C9D4-63F5-4EDC-A08B-840552A6EE41}" dt="2026-06-28T00:28:06.932" v="929"/>
          <ac:spMkLst>
            <pc:docMk/>
            <pc:sldMk cId="2299733008" sldId="384"/>
            <ac:spMk id="9" creationId="{CFD0EF53-90A4-F8AA-8EC0-EC177E593085}"/>
          </ac:spMkLst>
        </pc:spChg>
        <pc:spChg chg="mod">
          <ac:chgData name="村田　祐亮" userId="1c4808cf-6792-44f4-8c00-1fa5f98f456e" providerId="ADAL" clId="{3827C9D4-63F5-4EDC-A08B-840552A6EE41}" dt="2026-06-28T00:28:06.932" v="929"/>
          <ac:spMkLst>
            <pc:docMk/>
            <pc:sldMk cId="2299733008" sldId="384"/>
            <ac:spMk id="13" creationId="{7729BFFE-9E3B-4C51-C82A-CF4652EA14FD}"/>
          </ac:spMkLst>
        </pc:spChg>
        <pc:spChg chg="mod">
          <ac:chgData name="村田　祐亮" userId="1c4808cf-6792-44f4-8c00-1fa5f98f456e" providerId="ADAL" clId="{3827C9D4-63F5-4EDC-A08B-840552A6EE41}" dt="2026-06-28T00:28:06.932" v="929"/>
          <ac:spMkLst>
            <pc:docMk/>
            <pc:sldMk cId="2299733008" sldId="384"/>
            <ac:spMk id="22" creationId="{05076473-1590-7DED-8CC3-09BEA026D545}"/>
          </ac:spMkLst>
        </pc:spChg>
        <pc:spChg chg="mod">
          <ac:chgData name="村田　祐亮" userId="1c4808cf-6792-44f4-8c00-1fa5f98f456e" providerId="ADAL" clId="{3827C9D4-63F5-4EDC-A08B-840552A6EE41}" dt="2026-06-28T00:28:06.932" v="929"/>
          <ac:spMkLst>
            <pc:docMk/>
            <pc:sldMk cId="2299733008" sldId="384"/>
            <ac:spMk id="23" creationId="{1D009F8D-6F7B-68EB-9FDB-2EE98B99F5C8}"/>
          </ac:spMkLst>
        </pc:spChg>
        <pc:spChg chg="mod">
          <ac:chgData name="村田　祐亮" userId="1c4808cf-6792-44f4-8c00-1fa5f98f456e" providerId="ADAL" clId="{3827C9D4-63F5-4EDC-A08B-840552A6EE41}" dt="2026-06-28T00:28:06.932" v="929"/>
          <ac:spMkLst>
            <pc:docMk/>
            <pc:sldMk cId="2299733008" sldId="384"/>
            <ac:spMk id="27" creationId="{714568D6-EEF6-B98D-C54D-70AE4C849F40}"/>
          </ac:spMkLst>
        </pc:spChg>
        <pc:spChg chg="mod">
          <ac:chgData name="村田　祐亮" userId="1c4808cf-6792-44f4-8c00-1fa5f98f456e" providerId="ADAL" clId="{3827C9D4-63F5-4EDC-A08B-840552A6EE41}" dt="2026-06-28T00:28:06.932" v="929"/>
          <ac:spMkLst>
            <pc:docMk/>
            <pc:sldMk cId="2299733008" sldId="384"/>
            <ac:spMk id="29" creationId="{1F67A723-1550-8091-E1BA-4486FE0F57A8}"/>
          </ac:spMkLst>
        </pc:spChg>
      </pc:sldChg>
      <pc:sldChg chg="modSp add mod modNotes">
        <pc:chgData name="村田　祐亮" userId="1c4808cf-6792-44f4-8c00-1fa5f98f456e" providerId="ADAL" clId="{3827C9D4-63F5-4EDC-A08B-840552A6EE41}" dt="2026-06-28T00:28:08.150" v="930" actId="27636"/>
        <pc:sldMkLst>
          <pc:docMk/>
          <pc:sldMk cId="1123619383" sldId="385"/>
        </pc:sldMkLst>
        <pc:spChg chg="mod">
          <ac:chgData name="村田　祐亮" userId="1c4808cf-6792-44f4-8c00-1fa5f98f456e" providerId="ADAL" clId="{3827C9D4-63F5-4EDC-A08B-840552A6EE41}" dt="2026-06-28T00:28:06.932" v="929"/>
          <ac:spMkLst>
            <pc:docMk/>
            <pc:sldMk cId="1123619383" sldId="385"/>
            <ac:spMk id="2" creationId="{00000000-0000-0000-0000-000000000000}"/>
          </ac:spMkLst>
        </pc:spChg>
        <pc:spChg chg="mod">
          <ac:chgData name="村田　祐亮" userId="1c4808cf-6792-44f4-8c00-1fa5f98f456e" providerId="ADAL" clId="{3827C9D4-63F5-4EDC-A08B-840552A6EE41}" dt="2026-06-28T00:28:06.932" v="929"/>
          <ac:spMkLst>
            <pc:docMk/>
            <pc:sldMk cId="1123619383" sldId="385"/>
            <ac:spMk id="3" creationId="{00000000-0000-0000-0000-000000000000}"/>
          </ac:spMkLst>
        </pc:spChg>
        <pc:spChg chg="mod">
          <ac:chgData name="村田　祐亮" userId="1c4808cf-6792-44f4-8c00-1fa5f98f456e" providerId="ADAL" clId="{3827C9D4-63F5-4EDC-A08B-840552A6EE41}" dt="2026-06-28T00:28:08.150" v="930" actId="27636"/>
          <ac:spMkLst>
            <pc:docMk/>
            <pc:sldMk cId="1123619383" sldId="385"/>
            <ac:spMk id="4" creationId="{00000000-0000-0000-0000-000000000000}"/>
          </ac:spMkLst>
        </pc:spChg>
        <pc:spChg chg="mod">
          <ac:chgData name="村田　祐亮" userId="1c4808cf-6792-44f4-8c00-1fa5f98f456e" providerId="ADAL" clId="{3827C9D4-63F5-4EDC-A08B-840552A6EE41}" dt="2026-06-28T00:28:06.932" v="929"/>
          <ac:spMkLst>
            <pc:docMk/>
            <pc:sldMk cId="1123619383" sldId="385"/>
            <ac:spMk id="5" creationId="{00000000-0000-0000-0000-000000000000}"/>
          </ac:spMkLst>
        </pc:spChg>
        <pc:spChg chg="mod">
          <ac:chgData name="村田　祐亮" userId="1c4808cf-6792-44f4-8c00-1fa5f98f456e" providerId="ADAL" clId="{3827C9D4-63F5-4EDC-A08B-840552A6EE41}" dt="2026-06-28T00:28:06.932" v="929"/>
          <ac:spMkLst>
            <pc:docMk/>
            <pc:sldMk cId="1123619383" sldId="385"/>
            <ac:spMk id="6" creationId="{00000000-0000-0000-0000-000000000000}"/>
          </ac:spMkLst>
        </pc:spChg>
        <pc:spChg chg="mod">
          <ac:chgData name="村田　祐亮" userId="1c4808cf-6792-44f4-8c00-1fa5f98f456e" providerId="ADAL" clId="{3827C9D4-63F5-4EDC-A08B-840552A6EE41}" dt="2026-06-28T00:28:06.932" v="929"/>
          <ac:spMkLst>
            <pc:docMk/>
            <pc:sldMk cId="1123619383" sldId="385"/>
            <ac:spMk id="8" creationId="{00000000-0000-0000-0000-000000000000}"/>
          </ac:spMkLst>
        </pc:spChg>
        <pc:spChg chg="mod">
          <ac:chgData name="村田　祐亮" userId="1c4808cf-6792-44f4-8c00-1fa5f98f456e" providerId="ADAL" clId="{3827C9D4-63F5-4EDC-A08B-840552A6EE41}" dt="2026-06-28T00:28:06.932" v="929"/>
          <ac:spMkLst>
            <pc:docMk/>
            <pc:sldMk cId="1123619383" sldId="385"/>
            <ac:spMk id="9" creationId="{00000000-0000-0000-0000-000000000000}"/>
          </ac:spMkLst>
        </pc:spChg>
        <pc:spChg chg="mod">
          <ac:chgData name="村田　祐亮" userId="1c4808cf-6792-44f4-8c00-1fa5f98f456e" providerId="ADAL" clId="{3827C9D4-63F5-4EDC-A08B-840552A6EE41}" dt="2026-06-28T00:28:06.932" v="929"/>
          <ac:spMkLst>
            <pc:docMk/>
            <pc:sldMk cId="1123619383" sldId="385"/>
            <ac:spMk id="10" creationId="{00000000-0000-0000-0000-000000000000}"/>
          </ac:spMkLst>
        </pc:spChg>
        <pc:spChg chg="mod">
          <ac:chgData name="村田　祐亮" userId="1c4808cf-6792-44f4-8c00-1fa5f98f456e" providerId="ADAL" clId="{3827C9D4-63F5-4EDC-A08B-840552A6EE41}" dt="2026-06-28T00:28:06.932" v="929"/>
          <ac:spMkLst>
            <pc:docMk/>
            <pc:sldMk cId="1123619383" sldId="385"/>
            <ac:spMk id="11" creationId="{00000000-0000-0000-0000-000000000000}"/>
          </ac:spMkLst>
        </pc:spChg>
        <pc:spChg chg="mod">
          <ac:chgData name="村田　祐亮" userId="1c4808cf-6792-44f4-8c00-1fa5f98f456e" providerId="ADAL" clId="{3827C9D4-63F5-4EDC-A08B-840552A6EE41}" dt="2026-06-28T00:28:06.932" v="929"/>
          <ac:spMkLst>
            <pc:docMk/>
            <pc:sldMk cId="1123619383" sldId="385"/>
            <ac:spMk id="13" creationId="{00000000-0000-0000-0000-000000000000}"/>
          </ac:spMkLst>
        </pc:spChg>
      </pc:sldChg>
      <pc:sldChg chg="modSp add modNotes">
        <pc:chgData name="村田　祐亮" userId="1c4808cf-6792-44f4-8c00-1fa5f98f456e" providerId="ADAL" clId="{3827C9D4-63F5-4EDC-A08B-840552A6EE41}" dt="2026-06-28T00:28:06.932" v="929"/>
        <pc:sldMkLst>
          <pc:docMk/>
          <pc:sldMk cId="1050421764" sldId="386"/>
        </pc:sldMkLst>
        <pc:spChg chg="mod">
          <ac:chgData name="村田　祐亮" userId="1c4808cf-6792-44f4-8c00-1fa5f98f456e" providerId="ADAL" clId="{3827C9D4-63F5-4EDC-A08B-840552A6EE41}" dt="2026-06-28T00:28:06.932" v="929"/>
          <ac:spMkLst>
            <pc:docMk/>
            <pc:sldMk cId="1050421764" sldId="386"/>
            <ac:spMk id="2" creationId="{00000000-0000-0000-0000-000000000000}"/>
          </ac:spMkLst>
        </pc:spChg>
        <pc:spChg chg="mod">
          <ac:chgData name="村田　祐亮" userId="1c4808cf-6792-44f4-8c00-1fa5f98f456e" providerId="ADAL" clId="{3827C9D4-63F5-4EDC-A08B-840552A6EE41}" dt="2026-06-28T00:28:06.932" v="929"/>
          <ac:spMkLst>
            <pc:docMk/>
            <pc:sldMk cId="1050421764" sldId="386"/>
            <ac:spMk id="3" creationId="{00000000-0000-0000-0000-000000000000}"/>
          </ac:spMkLst>
        </pc:spChg>
        <pc:spChg chg="mod">
          <ac:chgData name="村田　祐亮" userId="1c4808cf-6792-44f4-8c00-1fa5f98f456e" providerId="ADAL" clId="{3827C9D4-63F5-4EDC-A08B-840552A6EE41}" dt="2026-06-28T00:28:06.932" v="929"/>
          <ac:spMkLst>
            <pc:docMk/>
            <pc:sldMk cId="1050421764" sldId="386"/>
            <ac:spMk id="4" creationId="{00000000-0000-0000-0000-000000000000}"/>
          </ac:spMkLst>
        </pc:spChg>
        <pc:spChg chg="mod">
          <ac:chgData name="村田　祐亮" userId="1c4808cf-6792-44f4-8c00-1fa5f98f456e" providerId="ADAL" clId="{3827C9D4-63F5-4EDC-A08B-840552A6EE41}" dt="2026-06-28T00:28:06.932" v="929"/>
          <ac:spMkLst>
            <pc:docMk/>
            <pc:sldMk cId="1050421764" sldId="386"/>
            <ac:spMk id="5" creationId="{00000000-0000-0000-0000-000000000000}"/>
          </ac:spMkLst>
        </pc:spChg>
        <pc:spChg chg="mod">
          <ac:chgData name="村田　祐亮" userId="1c4808cf-6792-44f4-8c00-1fa5f98f456e" providerId="ADAL" clId="{3827C9D4-63F5-4EDC-A08B-840552A6EE41}" dt="2026-06-28T00:28:06.932" v="929"/>
          <ac:spMkLst>
            <pc:docMk/>
            <pc:sldMk cId="1050421764" sldId="386"/>
            <ac:spMk id="6" creationId="{00000000-0000-0000-0000-000000000000}"/>
          </ac:spMkLst>
        </pc:spChg>
        <pc:spChg chg="mod">
          <ac:chgData name="村田　祐亮" userId="1c4808cf-6792-44f4-8c00-1fa5f98f456e" providerId="ADAL" clId="{3827C9D4-63F5-4EDC-A08B-840552A6EE41}" dt="2026-06-28T00:28:06.932" v="929"/>
          <ac:spMkLst>
            <pc:docMk/>
            <pc:sldMk cId="1050421764" sldId="386"/>
            <ac:spMk id="7" creationId="{00000000-0000-0000-0000-000000000000}"/>
          </ac:spMkLst>
        </pc:spChg>
        <pc:spChg chg="mod">
          <ac:chgData name="村田　祐亮" userId="1c4808cf-6792-44f4-8c00-1fa5f98f456e" providerId="ADAL" clId="{3827C9D4-63F5-4EDC-A08B-840552A6EE41}" dt="2026-06-28T00:28:06.932" v="929"/>
          <ac:spMkLst>
            <pc:docMk/>
            <pc:sldMk cId="1050421764" sldId="386"/>
            <ac:spMk id="8" creationId="{00000000-0000-0000-0000-000000000000}"/>
          </ac:spMkLst>
        </pc:spChg>
        <pc:grpChg chg="mod">
          <ac:chgData name="村田　祐亮" userId="1c4808cf-6792-44f4-8c00-1fa5f98f456e" providerId="ADAL" clId="{3827C9D4-63F5-4EDC-A08B-840552A6EE41}" dt="2026-06-28T00:28:06.932" v="929"/>
          <ac:grpSpMkLst>
            <pc:docMk/>
            <pc:sldMk cId="1050421764" sldId="386"/>
            <ac:grpSpMk id="13" creationId="{00000000-0000-0000-0000-000000000000}"/>
          </ac:grpSpMkLst>
        </pc:grpChg>
        <pc:cxnChg chg="mod">
          <ac:chgData name="村田　祐亮" userId="1c4808cf-6792-44f4-8c00-1fa5f98f456e" providerId="ADAL" clId="{3827C9D4-63F5-4EDC-A08B-840552A6EE41}" dt="2026-06-28T00:28:06.932" v="929"/>
          <ac:cxnSpMkLst>
            <pc:docMk/>
            <pc:sldMk cId="1050421764" sldId="386"/>
            <ac:cxnSpMk id="10" creationId="{00000000-0000-0000-0000-000000000000}"/>
          </ac:cxnSpMkLst>
        </pc:cxnChg>
      </pc:sldChg>
      <pc:sldChg chg="modSp add modNotes">
        <pc:chgData name="村田　祐亮" userId="1c4808cf-6792-44f4-8c00-1fa5f98f456e" providerId="ADAL" clId="{3827C9D4-63F5-4EDC-A08B-840552A6EE41}" dt="2026-06-28T00:28:06.932" v="929"/>
        <pc:sldMkLst>
          <pc:docMk/>
          <pc:sldMk cId="3953702841" sldId="387"/>
        </pc:sldMkLst>
        <pc:spChg chg="mod">
          <ac:chgData name="村田　祐亮" userId="1c4808cf-6792-44f4-8c00-1fa5f98f456e" providerId="ADAL" clId="{3827C9D4-63F5-4EDC-A08B-840552A6EE41}" dt="2026-06-28T00:28:06.932" v="929"/>
          <ac:spMkLst>
            <pc:docMk/>
            <pc:sldMk cId="3953702841" sldId="387"/>
            <ac:spMk id="2" creationId="{00000000-0000-0000-0000-000000000000}"/>
          </ac:spMkLst>
        </pc:spChg>
        <pc:spChg chg="mod">
          <ac:chgData name="村田　祐亮" userId="1c4808cf-6792-44f4-8c00-1fa5f98f456e" providerId="ADAL" clId="{3827C9D4-63F5-4EDC-A08B-840552A6EE41}" dt="2026-06-28T00:28:06.932" v="929"/>
          <ac:spMkLst>
            <pc:docMk/>
            <pc:sldMk cId="3953702841" sldId="387"/>
            <ac:spMk id="3" creationId="{00000000-0000-0000-0000-000000000000}"/>
          </ac:spMkLst>
        </pc:spChg>
        <pc:spChg chg="mod">
          <ac:chgData name="村田　祐亮" userId="1c4808cf-6792-44f4-8c00-1fa5f98f456e" providerId="ADAL" clId="{3827C9D4-63F5-4EDC-A08B-840552A6EE41}" dt="2026-06-28T00:28:06.932" v="929"/>
          <ac:spMkLst>
            <pc:docMk/>
            <pc:sldMk cId="3953702841" sldId="387"/>
            <ac:spMk id="4" creationId="{00000000-0000-0000-0000-000000000000}"/>
          </ac:spMkLst>
        </pc:spChg>
        <pc:spChg chg="mod">
          <ac:chgData name="村田　祐亮" userId="1c4808cf-6792-44f4-8c00-1fa5f98f456e" providerId="ADAL" clId="{3827C9D4-63F5-4EDC-A08B-840552A6EE41}" dt="2026-06-28T00:28:06.932" v="929"/>
          <ac:spMkLst>
            <pc:docMk/>
            <pc:sldMk cId="3953702841" sldId="387"/>
            <ac:spMk id="6" creationId="{00000000-0000-0000-0000-000000000000}"/>
          </ac:spMkLst>
        </pc:spChg>
        <pc:spChg chg="mod">
          <ac:chgData name="村田　祐亮" userId="1c4808cf-6792-44f4-8c00-1fa5f98f456e" providerId="ADAL" clId="{3827C9D4-63F5-4EDC-A08B-840552A6EE41}" dt="2026-06-28T00:28:06.932" v="929"/>
          <ac:spMkLst>
            <pc:docMk/>
            <pc:sldMk cId="3953702841" sldId="387"/>
            <ac:spMk id="7" creationId="{00000000-0000-0000-0000-000000000000}"/>
          </ac:spMkLst>
        </pc:spChg>
        <pc:spChg chg="mod">
          <ac:chgData name="村田　祐亮" userId="1c4808cf-6792-44f4-8c00-1fa5f98f456e" providerId="ADAL" clId="{3827C9D4-63F5-4EDC-A08B-840552A6EE41}" dt="2026-06-28T00:28:06.932" v="929"/>
          <ac:spMkLst>
            <pc:docMk/>
            <pc:sldMk cId="3953702841" sldId="387"/>
            <ac:spMk id="10" creationId="{00000000-0000-0000-0000-000000000000}"/>
          </ac:spMkLst>
        </pc:spChg>
        <pc:grpChg chg="mod">
          <ac:chgData name="村田　祐亮" userId="1c4808cf-6792-44f4-8c00-1fa5f98f456e" providerId="ADAL" clId="{3827C9D4-63F5-4EDC-A08B-840552A6EE41}" dt="2026-06-28T00:28:06.932" v="929"/>
          <ac:grpSpMkLst>
            <pc:docMk/>
            <pc:sldMk cId="3953702841" sldId="387"/>
            <ac:grpSpMk id="5" creationId="{00000000-0000-0000-0000-000000000000}"/>
          </ac:grpSpMkLst>
        </pc:grpChg>
        <pc:cxnChg chg="mod">
          <ac:chgData name="村田　祐亮" userId="1c4808cf-6792-44f4-8c00-1fa5f98f456e" providerId="ADAL" clId="{3827C9D4-63F5-4EDC-A08B-840552A6EE41}" dt="2026-06-28T00:28:06.932" v="929"/>
          <ac:cxnSpMkLst>
            <pc:docMk/>
            <pc:sldMk cId="3953702841" sldId="387"/>
            <ac:cxnSpMk id="9" creationId="{00000000-0000-0000-0000-000000000000}"/>
          </ac:cxnSpMkLst>
        </pc:cxnChg>
      </pc:sldChg>
      <pc:sldChg chg="modSp add modNotes">
        <pc:chgData name="村田　祐亮" userId="1c4808cf-6792-44f4-8c00-1fa5f98f456e" providerId="ADAL" clId="{3827C9D4-63F5-4EDC-A08B-840552A6EE41}" dt="2026-06-28T00:28:06.932" v="929"/>
        <pc:sldMkLst>
          <pc:docMk/>
          <pc:sldMk cId="1427985199" sldId="388"/>
        </pc:sldMkLst>
        <pc:spChg chg="mod">
          <ac:chgData name="村田　祐亮" userId="1c4808cf-6792-44f4-8c00-1fa5f98f456e" providerId="ADAL" clId="{3827C9D4-63F5-4EDC-A08B-840552A6EE41}" dt="2026-06-28T00:28:06.932" v="929"/>
          <ac:spMkLst>
            <pc:docMk/>
            <pc:sldMk cId="1427985199" sldId="388"/>
            <ac:spMk id="2" creationId="{00000000-0000-0000-0000-000000000000}"/>
          </ac:spMkLst>
        </pc:spChg>
        <pc:spChg chg="mod">
          <ac:chgData name="村田　祐亮" userId="1c4808cf-6792-44f4-8c00-1fa5f98f456e" providerId="ADAL" clId="{3827C9D4-63F5-4EDC-A08B-840552A6EE41}" dt="2026-06-28T00:28:06.932" v="929"/>
          <ac:spMkLst>
            <pc:docMk/>
            <pc:sldMk cId="1427985199" sldId="388"/>
            <ac:spMk id="3" creationId="{00000000-0000-0000-0000-000000000000}"/>
          </ac:spMkLst>
        </pc:spChg>
        <pc:spChg chg="mod">
          <ac:chgData name="村田　祐亮" userId="1c4808cf-6792-44f4-8c00-1fa5f98f456e" providerId="ADAL" clId="{3827C9D4-63F5-4EDC-A08B-840552A6EE41}" dt="2026-06-28T00:28:06.932" v="929"/>
          <ac:spMkLst>
            <pc:docMk/>
            <pc:sldMk cId="1427985199" sldId="388"/>
            <ac:spMk id="4" creationId="{00000000-0000-0000-0000-000000000000}"/>
          </ac:spMkLst>
        </pc:spChg>
        <pc:spChg chg="mod">
          <ac:chgData name="村田　祐亮" userId="1c4808cf-6792-44f4-8c00-1fa5f98f456e" providerId="ADAL" clId="{3827C9D4-63F5-4EDC-A08B-840552A6EE41}" dt="2026-06-28T00:28:06.932" v="929"/>
          <ac:spMkLst>
            <pc:docMk/>
            <pc:sldMk cId="1427985199" sldId="388"/>
            <ac:spMk id="5" creationId="{00000000-0000-0000-0000-000000000000}"/>
          </ac:spMkLst>
        </pc:spChg>
      </pc:sldChg>
      <pc:sldChg chg="addSp modSp add mod ord modNotes">
        <pc:chgData name="村田　祐亮" userId="1c4808cf-6792-44f4-8c00-1fa5f98f456e" providerId="ADAL" clId="{3827C9D4-63F5-4EDC-A08B-840552A6EE41}" dt="2026-06-29T03:51:46.054" v="1078"/>
        <pc:sldMkLst>
          <pc:docMk/>
          <pc:sldMk cId="1460427577" sldId="394"/>
        </pc:sldMkLst>
        <pc:spChg chg="add mod">
          <ac:chgData name="村田　祐亮" userId="1c4808cf-6792-44f4-8c00-1fa5f98f456e" providerId="ADAL" clId="{3827C9D4-63F5-4EDC-A08B-840552A6EE41}" dt="2026-06-29T03:51:46.054" v="1078"/>
          <ac:spMkLst>
            <pc:docMk/>
            <pc:sldMk cId="1460427577" sldId="394"/>
            <ac:spMk id="8" creationId="{E61C37AC-4A14-D3CA-8136-E4FD75F94C01}"/>
          </ac:spMkLst>
        </pc:spChg>
        <pc:spChg chg="mod">
          <ac:chgData name="村田　祐亮" userId="1c4808cf-6792-44f4-8c00-1fa5f98f456e" providerId="ADAL" clId="{3827C9D4-63F5-4EDC-A08B-840552A6EE41}" dt="2026-06-28T00:28:06.932" v="929"/>
          <ac:spMkLst>
            <pc:docMk/>
            <pc:sldMk cId="1460427577" sldId="394"/>
            <ac:spMk id="7170" creationId="{00000000-0000-0000-0000-000000000000}"/>
          </ac:spMkLst>
        </pc:spChg>
        <pc:spChg chg="mod">
          <ac:chgData name="村田　祐亮" userId="1c4808cf-6792-44f4-8c00-1fa5f98f456e" providerId="ADAL" clId="{3827C9D4-63F5-4EDC-A08B-840552A6EE41}" dt="2026-06-28T00:28:06.932" v="929"/>
          <ac:spMkLst>
            <pc:docMk/>
            <pc:sldMk cId="1460427577" sldId="394"/>
            <ac:spMk id="7171" creationId="{00000000-0000-0000-0000-000000000000}"/>
          </ac:spMkLst>
        </pc:spChg>
        <pc:spChg chg="mod">
          <ac:chgData name="村田　祐亮" userId="1c4808cf-6792-44f4-8c00-1fa5f98f456e" providerId="ADAL" clId="{3827C9D4-63F5-4EDC-A08B-840552A6EE41}" dt="2026-06-28T00:28:06.932" v="929"/>
          <ac:spMkLst>
            <pc:docMk/>
            <pc:sldMk cId="1460427577" sldId="394"/>
            <ac:spMk id="7172" creationId="{00000000-0000-0000-0000-000000000000}"/>
          </ac:spMkLst>
        </pc:spChg>
        <pc:spChg chg="mod">
          <ac:chgData name="村田　祐亮" userId="1c4808cf-6792-44f4-8c00-1fa5f98f456e" providerId="ADAL" clId="{3827C9D4-63F5-4EDC-A08B-840552A6EE41}" dt="2026-06-28T00:28:06.932" v="929"/>
          <ac:spMkLst>
            <pc:docMk/>
            <pc:sldMk cId="1460427577" sldId="394"/>
            <ac:spMk id="7173" creationId="{00000000-0000-0000-0000-000000000000}"/>
          </ac:spMkLst>
        </pc:spChg>
        <pc:picChg chg="add mod modCrop">
          <ac:chgData name="村田　祐亮" userId="1c4808cf-6792-44f4-8c00-1fa5f98f456e" providerId="ADAL" clId="{3827C9D4-63F5-4EDC-A08B-840552A6EE41}" dt="2026-06-29T03:51:34.378" v="1076" actId="1035"/>
          <ac:picMkLst>
            <pc:docMk/>
            <pc:sldMk cId="1460427577" sldId="394"/>
            <ac:picMk id="3" creationId="{E73C740A-148F-3635-64A7-B75C6F44B981}"/>
          </ac:picMkLst>
        </pc:picChg>
        <pc:picChg chg="add mod modCrop">
          <ac:chgData name="村田　祐亮" userId="1c4808cf-6792-44f4-8c00-1fa5f98f456e" providerId="ADAL" clId="{3827C9D4-63F5-4EDC-A08B-840552A6EE41}" dt="2026-06-29T03:51:37.759" v="1077" actId="1038"/>
          <ac:picMkLst>
            <pc:docMk/>
            <pc:sldMk cId="1460427577" sldId="394"/>
            <ac:picMk id="5" creationId="{A6398CAE-399D-B49B-C4DC-C39FA6C36DFC}"/>
          </ac:picMkLst>
        </pc:picChg>
        <pc:picChg chg="add mod modCrop">
          <ac:chgData name="村田　祐亮" userId="1c4808cf-6792-44f4-8c00-1fa5f98f456e" providerId="ADAL" clId="{3827C9D4-63F5-4EDC-A08B-840552A6EE41}" dt="2026-06-29T03:51:21.689" v="1072" actId="1076"/>
          <ac:picMkLst>
            <pc:docMk/>
            <pc:sldMk cId="1460427577" sldId="394"/>
            <ac:picMk id="7" creationId="{2834FF4B-1344-4FAB-EF91-FF9C2EA36AE3}"/>
          </ac:picMkLst>
        </pc:picChg>
      </pc:sldChg>
      <pc:sldChg chg="modSp add modNotes">
        <pc:chgData name="村田　祐亮" userId="1c4808cf-6792-44f4-8c00-1fa5f98f456e" providerId="ADAL" clId="{3827C9D4-63F5-4EDC-A08B-840552A6EE41}" dt="2026-06-28T00:28:06.932" v="929"/>
        <pc:sldMkLst>
          <pc:docMk/>
          <pc:sldMk cId="3350487261" sldId="395"/>
        </pc:sldMkLst>
        <pc:spChg chg="mod">
          <ac:chgData name="村田　祐亮" userId="1c4808cf-6792-44f4-8c00-1fa5f98f456e" providerId="ADAL" clId="{3827C9D4-63F5-4EDC-A08B-840552A6EE41}" dt="2026-06-28T00:28:06.932" v="929"/>
          <ac:spMkLst>
            <pc:docMk/>
            <pc:sldMk cId="3350487261" sldId="395"/>
            <ac:spMk id="2" creationId="{AD56635D-D1FC-0CD3-089A-991C77E18620}"/>
          </ac:spMkLst>
        </pc:spChg>
        <pc:spChg chg="mod">
          <ac:chgData name="村田　祐亮" userId="1c4808cf-6792-44f4-8c00-1fa5f98f456e" providerId="ADAL" clId="{3827C9D4-63F5-4EDC-A08B-840552A6EE41}" dt="2026-06-28T00:28:06.932" v="929"/>
          <ac:spMkLst>
            <pc:docMk/>
            <pc:sldMk cId="3350487261" sldId="395"/>
            <ac:spMk id="3" creationId="{683C271A-AAFC-3EAC-1D81-67B20F89DE1D}"/>
          </ac:spMkLst>
        </pc:spChg>
        <pc:spChg chg="mod">
          <ac:chgData name="村田　祐亮" userId="1c4808cf-6792-44f4-8c00-1fa5f98f456e" providerId="ADAL" clId="{3827C9D4-63F5-4EDC-A08B-840552A6EE41}" dt="2026-06-28T00:28:06.932" v="929"/>
          <ac:spMkLst>
            <pc:docMk/>
            <pc:sldMk cId="3350487261" sldId="395"/>
            <ac:spMk id="4" creationId="{00000000-0000-0000-0000-000000000000}"/>
          </ac:spMkLst>
        </pc:spChg>
        <pc:spChg chg="mod">
          <ac:chgData name="村田　祐亮" userId="1c4808cf-6792-44f4-8c00-1fa5f98f456e" providerId="ADAL" clId="{3827C9D4-63F5-4EDC-A08B-840552A6EE41}" dt="2026-06-28T00:28:06.932" v="929"/>
          <ac:spMkLst>
            <pc:docMk/>
            <pc:sldMk cId="3350487261" sldId="395"/>
            <ac:spMk id="5" creationId="{08CD1AED-8124-AF13-2A7D-E4D9DEE2B5DA}"/>
          </ac:spMkLst>
        </pc:spChg>
        <pc:spChg chg="mod">
          <ac:chgData name="村田　祐亮" userId="1c4808cf-6792-44f4-8c00-1fa5f98f456e" providerId="ADAL" clId="{3827C9D4-63F5-4EDC-A08B-840552A6EE41}" dt="2026-06-28T00:28:06.932" v="929"/>
          <ac:spMkLst>
            <pc:docMk/>
            <pc:sldMk cId="3350487261" sldId="395"/>
            <ac:spMk id="6" creationId="{3033E6FC-9FD7-1730-418B-BA1C8647F48E}"/>
          </ac:spMkLst>
        </pc:spChg>
        <pc:spChg chg="mod">
          <ac:chgData name="村田　祐亮" userId="1c4808cf-6792-44f4-8c00-1fa5f98f456e" providerId="ADAL" clId="{3827C9D4-63F5-4EDC-A08B-840552A6EE41}" dt="2026-06-28T00:28:06.932" v="929"/>
          <ac:spMkLst>
            <pc:docMk/>
            <pc:sldMk cId="3350487261" sldId="395"/>
            <ac:spMk id="7" creationId="{00000000-0000-0000-0000-000000000000}"/>
          </ac:spMkLst>
        </pc:spChg>
      </pc:sldChg>
      <pc:sldChg chg="modSp add modNotes">
        <pc:chgData name="村田　祐亮" userId="1c4808cf-6792-44f4-8c00-1fa5f98f456e" providerId="ADAL" clId="{3827C9D4-63F5-4EDC-A08B-840552A6EE41}" dt="2026-06-28T00:28:06.932" v="929"/>
        <pc:sldMkLst>
          <pc:docMk/>
          <pc:sldMk cId="1517451749" sldId="396"/>
        </pc:sldMkLst>
        <pc:spChg chg="mod">
          <ac:chgData name="村田　祐亮" userId="1c4808cf-6792-44f4-8c00-1fa5f98f456e" providerId="ADAL" clId="{3827C9D4-63F5-4EDC-A08B-840552A6EE41}" dt="2026-06-28T00:28:06.932" v="929"/>
          <ac:spMkLst>
            <pc:docMk/>
            <pc:sldMk cId="1517451749" sldId="396"/>
            <ac:spMk id="3" creationId="{82C2C88A-0F94-B828-A60C-110EF1591FE8}"/>
          </ac:spMkLst>
        </pc:spChg>
        <pc:spChg chg="mod">
          <ac:chgData name="村田　祐亮" userId="1c4808cf-6792-44f4-8c00-1fa5f98f456e" providerId="ADAL" clId="{3827C9D4-63F5-4EDC-A08B-840552A6EE41}" dt="2026-06-28T00:28:06.932" v="929"/>
          <ac:spMkLst>
            <pc:docMk/>
            <pc:sldMk cId="1517451749" sldId="396"/>
            <ac:spMk id="4" creationId="{00000000-0000-0000-0000-000000000000}"/>
          </ac:spMkLst>
        </pc:spChg>
        <pc:spChg chg="mod">
          <ac:chgData name="村田　祐亮" userId="1c4808cf-6792-44f4-8c00-1fa5f98f456e" providerId="ADAL" clId="{3827C9D4-63F5-4EDC-A08B-840552A6EE41}" dt="2026-06-28T00:28:06.932" v="929"/>
          <ac:spMkLst>
            <pc:docMk/>
            <pc:sldMk cId="1517451749" sldId="396"/>
            <ac:spMk id="7" creationId="{00000000-0000-0000-0000-000000000000}"/>
          </ac:spMkLst>
        </pc:spChg>
        <pc:picChg chg="mod">
          <ac:chgData name="村田　祐亮" userId="1c4808cf-6792-44f4-8c00-1fa5f98f456e" providerId="ADAL" clId="{3827C9D4-63F5-4EDC-A08B-840552A6EE41}" dt="2026-06-28T00:28:06.932" v="929"/>
          <ac:picMkLst>
            <pc:docMk/>
            <pc:sldMk cId="1517451749" sldId="396"/>
            <ac:picMk id="2" creationId="{6B992437-A24D-2BEF-6499-1DC5D55D6E45}"/>
          </ac:picMkLst>
        </pc:picChg>
      </pc:sldChg>
      <pc:sldChg chg="modSp add modNotes">
        <pc:chgData name="村田　祐亮" userId="1c4808cf-6792-44f4-8c00-1fa5f98f456e" providerId="ADAL" clId="{3827C9D4-63F5-4EDC-A08B-840552A6EE41}" dt="2026-06-28T00:28:06.932" v="929"/>
        <pc:sldMkLst>
          <pc:docMk/>
          <pc:sldMk cId="221725249" sldId="397"/>
        </pc:sldMkLst>
        <pc:spChg chg="mod">
          <ac:chgData name="村田　祐亮" userId="1c4808cf-6792-44f4-8c00-1fa5f98f456e" providerId="ADAL" clId="{3827C9D4-63F5-4EDC-A08B-840552A6EE41}" dt="2026-06-28T00:28:06.932" v="929"/>
          <ac:spMkLst>
            <pc:docMk/>
            <pc:sldMk cId="221725249" sldId="397"/>
            <ac:spMk id="2" creationId="{31732E32-1D71-ACA8-B210-B3172A6A56E2}"/>
          </ac:spMkLst>
        </pc:spChg>
        <pc:spChg chg="mod">
          <ac:chgData name="村田　祐亮" userId="1c4808cf-6792-44f4-8c00-1fa5f98f456e" providerId="ADAL" clId="{3827C9D4-63F5-4EDC-A08B-840552A6EE41}" dt="2026-06-28T00:28:06.932" v="929"/>
          <ac:spMkLst>
            <pc:docMk/>
            <pc:sldMk cId="221725249" sldId="397"/>
            <ac:spMk id="3" creationId="{3A6F9E18-C0B3-4C6C-9D80-7BFD2853C19C}"/>
          </ac:spMkLst>
        </pc:spChg>
        <pc:spChg chg="mod">
          <ac:chgData name="村田　祐亮" userId="1c4808cf-6792-44f4-8c00-1fa5f98f456e" providerId="ADAL" clId="{3827C9D4-63F5-4EDC-A08B-840552A6EE41}" dt="2026-06-28T00:28:06.932" v="929"/>
          <ac:spMkLst>
            <pc:docMk/>
            <pc:sldMk cId="221725249" sldId="397"/>
            <ac:spMk id="4" creationId="{00000000-0000-0000-0000-000000000000}"/>
          </ac:spMkLst>
        </pc:spChg>
        <pc:spChg chg="mod">
          <ac:chgData name="村田　祐亮" userId="1c4808cf-6792-44f4-8c00-1fa5f98f456e" providerId="ADAL" clId="{3827C9D4-63F5-4EDC-A08B-840552A6EE41}" dt="2026-06-28T00:28:06.932" v="929"/>
          <ac:spMkLst>
            <pc:docMk/>
            <pc:sldMk cId="221725249" sldId="397"/>
            <ac:spMk id="5" creationId="{13352B5C-D000-2651-CF13-8CEB18E1ACC5}"/>
          </ac:spMkLst>
        </pc:spChg>
        <pc:spChg chg="mod">
          <ac:chgData name="村田　祐亮" userId="1c4808cf-6792-44f4-8c00-1fa5f98f456e" providerId="ADAL" clId="{3827C9D4-63F5-4EDC-A08B-840552A6EE41}" dt="2026-06-28T00:28:06.932" v="929"/>
          <ac:spMkLst>
            <pc:docMk/>
            <pc:sldMk cId="221725249" sldId="397"/>
            <ac:spMk id="6" creationId="{46114C29-5C4D-FCC4-901F-1BFB2CF29B61}"/>
          </ac:spMkLst>
        </pc:spChg>
        <pc:spChg chg="mod">
          <ac:chgData name="村田　祐亮" userId="1c4808cf-6792-44f4-8c00-1fa5f98f456e" providerId="ADAL" clId="{3827C9D4-63F5-4EDC-A08B-840552A6EE41}" dt="2026-06-28T00:28:06.932" v="929"/>
          <ac:spMkLst>
            <pc:docMk/>
            <pc:sldMk cId="221725249" sldId="397"/>
            <ac:spMk id="7" creationId="{00000000-0000-0000-0000-000000000000}"/>
          </ac:spMkLst>
        </pc:spChg>
        <pc:spChg chg="mod">
          <ac:chgData name="村田　祐亮" userId="1c4808cf-6792-44f4-8c00-1fa5f98f456e" providerId="ADAL" clId="{3827C9D4-63F5-4EDC-A08B-840552A6EE41}" dt="2026-06-28T00:28:06.932" v="929"/>
          <ac:spMkLst>
            <pc:docMk/>
            <pc:sldMk cId="221725249" sldId="397"/>
            <ac:spMk id="8" creationId="{948CFF9B-2F6A-AC8C-BD26-36040007315E}"/>
          </ac:spMkLst>
        </pc:spChg>
      </pc:sldChg>
      <pc:sldChg chg="modSp add modNotes">
        <pc:chgData name="村田　祐亮" userId="1c4808cf-6792-44f4-8c00-1fa5f98f456e" providerId="ADAL" clId="{3827C9D4-63F5-4EDC-A08B-840552A6EE41}" dt="2026-06-28T00:28:06.932" v="929"/>
        <pc:sldMkLst>
          <pc:docMk/>
          <pc:sldMk cId="3141354735" sldId="398"/>
        </pc:sldMkLst>
        <pc:spChg chg="mod">
          <ac:chgData name="村田　祐亮" userId="1c4808cf-6792-44f4-8c00-1fa5f98f456e" providerId="ADAL" clId="{3827C9D4-63F5-4EDC-A08B-840552A6EE41}" dt="2026-06-28T00:28:06.932" v="929"/>
          <ac:spMkLst>
            <pc:docMk/>
            <pc:sldMk cId="3141354735" sldId="398"/>
            <ac:spMk id="4" creationId="{00000000-0000-0000-0000-000000000000}"/>
          </ac:spMkLst>
        </pc:spChg>
        <pc:spChg chg="mod">
          <ac:chgData name="村田　祐亮" userId="1c4808cf-6792-44f4-8c00-1fa5f98f456e" providerId="ADAL" clId="{3827C9D4-63F5-4EDC-A08B-840552A6EE41}" dt="2026-06-28T00:28:06.932" v="929"/>
          <ac:spMkLst>
            <pc:docMk/>
            <pc:sldMk cId="3141354735" sldId="398"/>
            <ac:spMk id="7" creationId="{00000000-0000-0000-0000-000000000000}"/>
          </ac:spMkLst>
        </pc:spChg>
        <pc:spChg chg="mod">
          <ac:chgData name="村田　祐亮" userId="1c4808cf-6792-44f4-8c00-1fa5f98f456e" providerId="ADAL" clId="{3827C9D4-63F5-4EDC-A08B-840552A6EE41}" dt="2026-06-28T00:28:06.932" v="929"/>
          <ac:spMkLst>
            <pc:docMk/>
            <pc:sldMk cId="3141354735" sldId="398"/>
            <ac:spMk id="9" creationId="{72BD02E4-BACD-2D66-0E33-B5D20D255BB5}"/>
          </ac:spMkLst>
        </pc:spChg>
        <pc:cxnChg chg="mod">
          <ac:chgData name="村田　祐亮" userId="1c4808cf-6792-44f4-8c00-1fa5f98f456e" providerId="ADAL" clId="{3827C9D4-63F5-4EDC-A08B-840552A6EE41}" dt="2026-06-28T00:28:06.932" v="929"/>
          <ac:cxnSpMkLst>
            <pc:docMk/>
            <pc:sldMk cId="3141354735" sldId="398"/>
            <ac:cxnSpMk id="2" creationId="{75BB9995-267B-C6CF-8A63-76B4271C7762}"/>
          </ac:cxnSpMkLst>
        </pc:cxnChg>
        <pc:cxnChg chg="mod">
          <ac:chgData name="村田　祐亮" userId="1c4808cf-6792-44f4-8c00-1fa5f98f456e" providerId="ADAL" clId="{3827C9D4-63F5-4EDC-A08B-840552A6EE41}" dt="2026-06-28T00:28:06.932" v="929"/>
          <ac:cxnSpMkLst>
            <pc:docMk/>
            <pc:sldMk cId="3141354735" sldId="398"/>
            <ac:cxnSpMk id="3" creationId="{69580FBF-449F-6AAF-728D-45A6EC5F0525}"/>
          </ac:cxnSpMkLst>
        </pc:cxnChg>
        <pc:cxnChg chg="mod">
          <ac:chgData name="村田　祐亮" userId="1c4808cf-6792-44f4-8c00-1fa5f98f456e" providerId="ADAL" clId="{3827C9D4-63F5-4EDC-A08B-840552A6EE41}" dt="2026-06-28T00:28:06.932" v="929"/>
          <ac:cxnSpMkLst>
            <pc:docMk/>
            <pc:sldMk cId="3141354735" sldId="398"/>
            <ac:cxnSpMk id="5" creationId="{B4A9DA94-8709-4BBE-BB50-958C056E189E}"/>
          </ac:cxnSpMkLst>
        </pc:cxnChg>
        <pc:cxnChg chg="mod">
          <ac:chgData name="村田　祐亮" userId="1c4808cf-6792-44f4-8c00-1fa5f98f456e" providerId="ADAL" clId="{3827C9D4-63F5-4EDC-A08B-840552A6EE41}" dt="2026-06-28T00:28:06.932" v="929"/>
          <ac:cxnSpMkLst>
            <pc:docMk/>
            <pc:sldMk cId="3141354735" sldId="398"/>
            <ac:cxnSpMk id="6" creationId="{A2F5FBCB-1B29-D658-2320-D617E4BC6A89}"/>
          </ac:cxnSpMkLst>
        </pc:cxnChg>
        <pc:cxnChg chg="mod">
          <ac:chgData name="村田　祐亮" userId="1c4808cf-6792-44f4-8c00-1fa5f98f456e" providerId="ADAL" clId="{3827C9D4-63F5-4EDC-A08B-840552A6EE41}" dt="2026-06-28T00:28:06.932" v="929"/>
          <ac:cxnSpMkLst>
            <pc:docMk/>
            <pc:sldMk cId="3141354735" sldId="398"/>
            <ac:cxnSpMk id="8" creationId="{D03BDA36-4E2B-E541-9830-415E134F9F98}"/>
          </ac:cxnSpMkLst>
        </pc:cxnChg>
      </pc:sldChg>
      <pc:sldChg chg="modSp mod modNotes">
        <pc:chgData name="村田　祐亮" userId="1c4808cf-6792-44f4-8c00-1fa5f98f456e" providerId="ADAL" clId="{3827C9D4-63F5-4EDC-A08B-840552A6EE41}" dt="2026-06-28T00:28:06.932" v="929"/>
        <pc:sldMkLst>
          <pc:docMk/>
          <pc:sldMk cId="3228439751" sldId="400"/>
        </pc:sldMkLst>
        <pc:spChg chg="mod">
          <ac:chgData name="村田　祐亮" userId="1c4808cf-6792-44f4-8c00-1fa5f98f456e" providerId="ADAL" clId="{3827C9D4-63F5-4EDC-A08B-840552A6EE41}" dt="2026-06-28T00:28:06.932" v="929"/>
          <ac:spMkLst>
            <pc:docMk/>
            <pc:sldMk cId="3228439751" sldId="400"/>
            <ac:spMk id="2" creationId="{4CC0AF74-9080-36B5-660B-CF62EC1BDC19}"/>
          </ac:spMkLst>
        </pc:spChg>
        <pc:spChg chg="mod">
          <ac:chgData name="村田　祐亮" userId="1c4808cf-6792-44f4-8c00-1fa5f98f456e" providerId="ADAL" clId="{3827C9D4-63F5-4EDC-A08B-840552A6EE41}" dt="2026-06-28T00:28:06.932" v="929"/>
          <ac:spMkLst>
            <pc:docMk/>
            <pc:sldMk cId="3228439751" sldId="400"/>
            <ac:spMk id="3" creationId="{FEF73CA7-E053-A23E-DEDE-A732540835E3}"/>
          </ac:spMkLst>
        </pc:spChg>
        <pc:spChg chg="mod">
          <ac:chgData name="村田　祐亮" userId="1c4808cf-6792-44f4-8c00-1fa5f98f456e" providerId="ADAL" clId="{3827C9D4-63F5-4EDC-A08B-840552A6EE41}" dt="2026-06-28T00:28:06.932" v="929"/>
          <ac:spMkLst>
            <pc:docMk/>
            <pc:sldMk cId="3228439751" sldId="400"/>
            <ac:spMk id="4" creationId="{F4D2D4B2-6957-820E-86D1-0058B03E5E2D}"/>
          </ac:spMkLst>
        </pc:spChg>
        <pc:graphicFrameChg chg="mod">
          <ac:chgData name="村田　祐亮" userId="1c4808cf-6792-44f4-8c00-1fa5f98f456e" providerId="ADAL" clId="{3827C9D4-63F5-4EDC-A08B-840552A6EE41}" dt="2026-06-28T00:28:06.932" v="929"/>
          <ac:graphicFrameMkLst>
            <pc:docMk/>
            <pc:sldMk cId="3228439751" sldId="400"/>
            <ac:graphicFrameMk id="5" creationId="{00000000-0000-0000-0000-000000000000}"/>
          </ac:graphicFrameMkLst>
        </pc:graphicFrameChg>
      </pc:sldChg>
      <pc:sldChg chg="modSp modNotes modNotesTx">
        <pc:chgData name="村田　祐亮" userId="1c4808cf-6792-44f4-8c00-1fa5f98f456e" providerId="ADAL" clId="{3827C9D4-63F5-4EDC-A08B-840552A6EE41}" dt="2026-06-28T00:28:06.932" v="929"/>
        <pc:sldMkLst>
          <pc:docMk/>
          <pc:sldMk cId="749805270" sldId="401"/>
        </pc:sldMkLst>
        <pc:spChg chg="mod">
          <ac:chgData name="村田　祐亮" userId="1c4808cf-6792-44f4-8c00-1fa5f98f456e" providerId="ADAL" clId="{3827C9D4-63F5-4EDC-A08B-840552A6EE41}" dt="2026-06-28T00:28:06.932" v="929"/>
          <ac:spMkLst>
            <pc:docMk/>
            <pc:sldMk cId="749805270" sldId="401"/>
            <ac:spMk id="2" creationId="{2D071061-9AA7-4BB6-E6EB-197E86479605}"/>
          </ac:spMkLst>
        </pc:spChg>
        <pc:spChg chg="mod">
          <ac:chgData name="村田　祐亮" userId="1c4808cf-6792-44f4-8c00-1fa5f98f456e" providerId="ADAL" clId="{3827C9D4-63F5-4EDC-A08B-840552A6EE41}" dt="2026-06-28T00:28:06.932" v="929"/>
          <ac:spMkLst>
            <pc:docMk/>
            <pc:sldMk cId="749805270" sldId="401"/>
            <ac:spMk id="3" creationId="{FC9CBE86-141F-3C1F-7F7B-D1A29683D1B3}"/>
          </ac:spMkLst>
        </pc:spChg>
        <pc:spChg chg="mod">
          <ac:chgData name="村田　祐亮" userId="1c4808cf-6792-44f4-8c00-1fa5f98f456e" providerId="ADAL" clId="{3827C9D4-63F5-4EDC-A08B-840552A6EE41}" dt="2026-06-28T00:28:06.932" v="929"/>
          <ac:spMkLst>
            <pc:docMk/>
            <pc:sldMk cId="749805270" sldId="401"/>
            <ac:spMk id="6" creationId="{00000000-0000-0000-0000-000000000000}"/>
          </ac:spMkLst>
        </pc:spChg>
        <pc:graphicFrameChg chg="mod">
          <ac:chgData name="村田　祐亮" userId="1c4808cf-6792-44f4-8c00-1fa5f98f456e" providerId="ADAL" clId="{3827C9D4-63F5-4EDC-A08B-840552A6EE41}" dt="2026-06-28T00:28:06.932" v="929"/>
          <ac:graphicFrameMkLst>
            <pc:docMk/>
            <pc:sldMk cId="749805270" sldId="401"/>
            <ac:graphicFrameMk id="5" creationId="{00000000-0000-0000-0000-000000000000}"/>
          </ac:graphicFrameMkLst>
        </pc:graphicFrameChg>
      </pc:sldChg>
      <pc:sldChg chg="modSp modNotes">
        <pc:chgData name="村田　祐亮" userId="1c4808cf-6792-44f4-8c00-1fa5f98f456e" providerId="ADAL" clId="{3827C9D4-63F5-4EDC-A08B-840552A6EE41}" dt="2026-06-28T00:28:06.932" v="929"/>
        <pc:sldMkLst>
          <pc:docMk/>
          <pc:sldMk cId="2148060528" sldId="402"/>
        </pc:sldMkLst>
        <pc:spChg chg="mod">
          <ac:chgData name="村田　祐亮" userId="1c4808cf-6792-44f4-8c00-1fa5f98f456e" providerId="ADAL" clId="{3827C9D4-63F5-4EDC-A08B-840552A6EE41}" dt="2026-06-28T00:28:06.932" v="929"/>
          <ac:spMkLst>
            <pc:docMk/>
            <pc:sldMk cId="2148060528" sldId="402"/>
            <ac:spMk id="2" creationId="{00000000-0000-0000-0000-000000000000}"/>
          </ac:spMkLst>
        </pc:spChg>
        <pc:picChg chg="mod">
          <ac:chgData name="村田　祐亮" userId="1c4808cf-6792-44f4-8c00-1fa5f98f456e" providerId="ADAL" clId="{3827C9D4-63F5-4EDC-A08B-840552A6EE41}" dt="2026-06-28T00:28:06.932" v="929"/>
          <ac:picMkLst>
            <pc:docMk/>
            <pc:sldMk cId="2148060528" sldId="402"/>
            <ac:picMk id="7" creationId="{6D06DFAE-A94F-775C-70C1-13FB1100CE64}"/>
          </ac:picMkLst>
        </pc:picChg>
        <pc:picChg chg="mod">
          <ac:chgData name="村田　祐亮" userId="1c4808cf-6792-44f4-8c00-1fa5f98f456e" providerId="ADAL" clId="{3827C9D4-63F5-4EDC-A08B-840552A6EE41}" dt="2026-06-28T00:28:06.932" v="929"/>
          <ac:picMkLst>
            <pc:docMk/>
            <pc:sldMk cId="2148060528" sldId="402"/>
            <ac:picMk id="8" creationId="{00000000-0000-0000-0000-000000000000}"/>
          </ac:picMkLst>
        </pc:picChg>
      </pc:sldChg>
      <pc:sldChg chg="modSp mod modNotes modNotesTx">
        <pc:chgData name="村田　祐亮" userId="1c4808cf-6792-44f4-8c00-1fa5f98f456e" providerId="ADAL" clId="{3827C9D4-63F5-4EDC-A08B-840552A6EE41}" dt="2026-06-28T00:28:06.932" v="929"/>
        <pc:sldMkLst>
          <pc:docMk/>
          <pc:sldMk cId="3521114854" sldId="412"/>
        </pc:sldMkLst>
        <pc:spChg chg="mod">
          <ac:chgData name="村田　祐亮" userId="1c4808cf-6792-44f4-8c00-1fa5f98f456e" providerId="ADAL" clId="{3827C9D4-63F5-4EDC-A08B-840552A6EE41}" dt="2026-06-28T00:28:06.932" v="929"/>
          <ac:spMkLst>
            <pc:docMk/>
            <pc:sldMk cId="3521114854" sldId="412"/>
            <ac:spMk id="38" creationId="{00000000-0000-0000-0000-000000000000}"/>
          </ac:spMkLst>
        </pc:spChg>
        <pc:spChg chg="mod">
          <ac:chgData name="村田　祐亮" userId="1c4808cf-6792-44f4-8c00-1fa5f98f456e" providerId="ADAL" clId="{3827C9D4-63F5-4EDC-A08B-840552A6EE41}" dt="2026-06-28T00:28:06.932" v="929"/>
          <ac:spMkLst>
            <pc:docMk/>
            <pc:sldMk cId="3521114854" sldId="412"/>
            <ac:spMk id="41" creationId="{015AF77A-E99C-31EA-BE29-6500AC6159D2}"/>
          </ac:spMkLst>
        </pc:spChg>
        <pc:spChg chg="mod">
          <ac:chgData name="村田　祐亮" userId="1c4808cf-6792-44f4-8c00-1fa5f98f456e" providerId="ADAL" clId="{3827C9D4-63F5-4EDC-A08B-840552A6EE41}" dt="2026-06-28T00:28:06.932" v="929"/>
          <ac:spMkLst>
            <pc:docMk/>
            <pc:sldMk cId="3521114854" sldId="412"/>
            <ac:spMk id="43" creationId="{00000000-0000-0000-0000-000000000000}"/>
          </ac:spMkLst>
        </pc:spChg>
        <pc:spChg chg="mod">
          <ac:chgData name="村田　祐亮" userId="1c4808cf-6792-44f4-8c00-1fa5f98f456e" providerId="ADAL" clId="{3827C9D4-63F5-4EDC-A08B-840552A6EE41}" dt="2026-06-28T00:28:06.932" v="929"/>
          <ac:spMkLst>
            <pc:docMk/>
            <pc:sldMk cId="3521114854" sldId="412"/>
            <ac:spMk id="44" creationId="{6A75E170-55AD-3F0A-F7F6-03A606E57EF3}"/>
          </ac:spMkLst>
        </pc:spChg>
        <pc:spChg chg="mod">
          <ac:chgData name="村田　祐亮" userId="1c4808cf-6792-44f4-8c00-1fa5f98f456e" providerId="ADAL" clId="{3827C9D4-63F5-4EDC-A08B-840552A6EE41}" dt="2026-06-28T00:28:06.932" v="929"/>
          <ac:spMkLst>
            <pc:docMk/>
            <pc:sldMk cId="3521114854" sldId="412"/>
            <ac:spMk id="46" creationId="{97871CAB-64C1-52BF-C99C-746417ABEE4C}"/>
          </ac:spMkLst>
        </pc:spChg>
        <pc:spChg chg="mod">
          <ac:chgData name="村田　祐亮" userId="1c4808cf-6792-44f4-8c00-1fa5f98f456e" providerId="ADAL" clId="{3827C9D4-63F5-4EDC-A08B-840552A6EE41}" dt="2026-06-28T00:28:06.932" v="929"/>
          <ac:spMkLst>
            <pc:docMk/>
            <pc:sldMk cId="3521114854" sldId="412"/>
            <ac:spMk id="47" creationId="{17E7E588-8FE5-A789-5231-1ED9F837D27C}"/>
          </ac:spMkLst>
        </pc:spChg>
        <pc:spChg chg="mod">
          <ac:chgData name="村田　祐亮" userId="1c4808cf-6792-44f4-8c00-1fa5f98f456e" providerId="ADAL" clId="{3827C9D4-63F5-4EDC-A08B-840552A6EE41}" dt="2026-06-28T00:28:06.932" v="929"/>
          <ac:spMkLst>
            <pc:docMk/>
            <pc:sldMk cId="3521114854" sldId="412"/>
            <ac:spMk id="49" creationId="{9E5D2052-D34A-95AE-4F86-F1AB3211C347}"/>
          </ac:spMkLst>
        </pc:spChg>
        <pc:spChg chg="mod">
          <ac:chgData name="村田　祐亮" userId="1c4808cf-6792-44f4-8c00-1fa5f98f456e" providerId="ADAL" clId="{3827C9D4-63F5-4EDC-A08B-840552A6EE41}" dt="2026-06-28T00:28:06.932" v="929"/>
          <ac:spMkLst>
            <pc:docMk/>
            <pc:sldMk cId="3521114854" sldId="412"/>
            <ac:spMk id="51" creationId="{9FDEAF1B-DCC8-A439-E85A-A474043E926A}"/>
          </ac:spMkLst>
        </pc:spChg>
        <pc:spChg chg="mod">
          <ac:chgData name="村田　祐亮" userId="1c4808cf-6792-44f4-8c00-1fa5f98f456e" providerId="ADAL" clId="{3827C9D4-63F5-4EDC-A08B-840552A6EE41}" dt="2026-06-28T00:28:06.932" v="929"/>
          <ac:spMkLst>
            <pc:docMk/>
            <pc:sldMk cId="3521114854" sldId="412"/>
            <ac:spMk id="52" creationId="{10626549-BDCC-35A7-5711-548DC186B529}"/>
          </ac:spMkLst>
        </pc:spChg>
        <pc:picChg chg="mod">
          <ac:chgData name="村田　祐亮" userId="1c4808cf-6792-44f4-8c00-1fa5f98f456e" providerId="ADAL" clId="{3827C9D4-63F5-4EDC-A08B-840552A6EE41}" dt="2026-06-28T00:28:06.932" v="929"/>
          <ac:picMkLst>
            <pc:docMk/>
            <pc:sldMk cId="3521114854" sldId="412"/>
            <ac:picMk id="34" creationId="{32D3587D-3637-871B-D5AE-8B1ED86FE09A}"/>
          </ac:picMkLst>
        </pc:picChg>
      </pc:sldChg>
      <pc:sldChg chg="modSp modNotes modNotesTx">
        <pc:chgData name="村田　祐亮" userId="1c4808cf-6792-44f4-8c00-1fa5f98f456e" providerId="ADAL" clId="{3827C9D4-63F5-4EDC-A08B-840552A6EE41}" dt="2026-06-28T00:28:06.932" v="929"/>
        <pc:sldMkLst>
          <pc:docMk/>
          <pc:sldMk cId="1758524228" sldId="413"/>
        </pc:sldMkLst>
        <pc:spChg chg="mod">
          <ac:chgData name="村田　祐亮" userId="1c4808cf-6792-44f4-8c00-1fa5f98f456e" providerId="ADAL" clId="{3827C9D4-63F5-4EDC-A08B-840552A6EE41}" dt="2026-06-28T00:28:06.932" v="929"/>
          <ac:spMkLst>
            <pc:docMk/>
            <pc:sldMk cId="1758524228" sldId="413"/>
            <ac:spMk id="12" creationId="{F8D3995D-D412-B556-5E4A-5D928FF43523}"/>
          </ac:spMkLst>
        </pc:spChg>
        <pc:spChg chg="mod">
          <ac:chgData name="村田　祐亮" userId="1c4808cf-6792-44f4-8c00-1fa5f98f456e" providerId="ADAL" clId="{3827C9D4-63F5-4EDC-A08B-840552A6EE41}" dt="2026-06-28T00:28:06.932" v="929"/>
          <ac:spMkLst>
            <pc:docMk/>
            <pc:sldMk cId="1758524228" sldId="413"/>
            <ac:spMk id="14" creationId="{4474F42E-D9D6-F929-6AD8-41A85FE220DD}"/>
          </ac:spMkLst>
        </pc:spChg>
        <pc:spChg chg="mod">
          <ac:chgData name="村田　祐亮" userId="1c4808cf-6792-44f4-8c00-1fa5f98f456e" providerId="ADAL" clId="{3827C9D4-63F5-4EDC-A08B-840552A6EE41}" dt="2026-06-28T00:28:06.932" v="929"/>
          <ac:spMkLst>
            <pc:docMk/>
            <pc:sldMk cId="1758524228" sldId="413"/>
            <ac:spMk id="23" creationId="{EE71F1BC-DB2E-1522-C822-BB154EFC72D7}"/>
          </ac:spMkLst>
        </pc:spChg>
        <pc:spChg chg="mod">
          <ac:chgData name="村田　祐亮" userId="1c4808cf-6792-44f4-8c00-1fa5f98f456e" providerId="ADAL" clId="{3827C9D4-63F5-4EDC-A08B-840552A6EE41}" dt="2026-06-28T00:28:06.932" v="929"/>
          <ac:spMkLst>
            <pc:docMk/>
            <pc:sldMk cId="1758524228" sldId="413"/>
            <ac:spMk id="48" creationId="{71FA7902-7B3B-3319-EBD9-22C59ABA73EE}"/>
          </ac:spMkLst>
        </pc:spChg>
        <pc:spChg chg="mod">
          <ac:chgData name="村田　祐亮" userId="1c4808cf-6792-44f4-8c00-1fa5f98f456e" providerId="ADAL" clId="{3827C9D4-63F5-4EDC-A08B-840552A6EE41}" dt="2026-06-28T00:28:06.932" v="929"/>
          <ac:spMkLst>
            <pc:docMk/>
            <pc:sldMk cId="1758524228" sldId="413"/>
            <ac:spMk id="62" creationId="{BAD16F02-A8AA-521F-8FD4-B0F7246AD329}"/>
          </ac:spMkLst>
        </pc:spChg>
        <pc:spChg chg="mod">
          <ac:chgData name="村田　祐亮" userId="1c4808cf-6792-44f4-8c00-1fa5f98f456e" providerId="ADAL" clId="{3827C9D4-63F5-4EDC-A08B-840552A6EE41}" dt="2026-06-28T00:28:06.932" v="929"/>
          <ac:spMkLst>
            <pc:docMk/>
            <pc:sldMk cId="1758524228" sldId="413"/>
            <ac:spMk id="70" creationId="{5FF51F1D-9242-8FF3-BA47-8572DAD33CE7}"/>
          </ac:spMkLst>
        </pc:spChg>
        <pc:spChg chg="mod">
          <ac:chgData name="村田　祐亮" userId="1c4808cf-6792-44f4-8c00-1fa5f98f456e" providerId="ADAL" clId="{3827C9D4-63F5-4EDC-A08B-840552A6EE41}" dt="2026-06-28T00:28:06.932" v="929"/>
          <ac:spMkLst>
            <pc:docMk/>
            <pc:sldMk cId="1758524228" sldId="413"/>
            <ac:spMk id="76" creationId="{5D0E65A0-988C-F29A-61A7-C06B7F7C5066}"/>
          </ac:spMkLst>
        </pc:spChg>
        <pc:spChg chg="mod">
          <ac:chgData name="村田　祐亮" userId="1c4808cf-6792-44f4-8c00-1fa5f98f456e" providerId="ADAL" clId="{3827C9D4-63F5-4EDC-A08B-840552A6EE41}" dt="2026-06-28T00:28:06.932" v="929"/>
          <ac:spMkLst>
            <pc:docMk/>
            <pc:sldMk cId="1758524228" sldId="413"/>
            <ac:spMk id="79" creationId="{BA4D2448-C96F-7BD2-A4B8-B85AA71B45E3}"/>
          </ac:spMkLst>
        </pc:spChg>
        <pc:spChg chg="mod">
          <ac:chgData name="村田　祐亮" userId="1c4808cf-6792-44f4-8c00-1fa5f98f456e" providerId="ADAL" clId="{3827C9D4-63F5-4EDC-A08B-840552A6EE41}" dt="2026-06-28T00:28:06.932" v="929"/>
          <ac:spMkLst>
            <pc:docMk/>
            <pc:sldMk cId="1758524228" sldId="413"/>
            <ac:spMk id="80" creationId="{96488982-614C-AE4B-0544-2B97BCB6555C}"/>
          </ac:spMkLst>
        </pc:spChg>
        <pc:spChg chg="mod">
          <ac:chgData name="村田　祐亮" userId="1c4808cf-6792-44f4-8c00-1fa5f98f456e" providerId="ADAL" clId="{3827C9D4-63F5-4EDC-A08B-840552A6EE41}" dt="2026-06-28T00:28:06.932" v="929"/>
          <ac:spMkLst>
            <pc:docMk/>
            <pc:sldMk cId="1758524228" sldId="413"/>
            <ac:spMk id="84" creationId="{65DE346D-C4DB-6FAB-3AC8-99234053DBC9}"/>
          </ac:spMkLst>
        </pc:spChg>
      </pc:sldChg>
      <pc:sldChg chg="modSp modNotes modNotesTx">
        <pc:chgData name="村田　祐亮" userId="1c4808cf-6792-44f4-8c00-1fa5f98f456e" providerId="ADAL" clId="{3827C9D4-63F5-4EDC-A08B-840552A6EE41}" dt="2026-06-28T00:28:06.932" v="929"/>
        <pc:sldMkLst>
          <pc:docMk/>
          <pc:sldMk cId="3376161288" sldId="418"/>
        </pc:sldMkLst>
        <pc:spChg chg="mod">
          <ac:chgData name="村田　祐亮" userId="1c4808cf-6792-44f4-8c00-1fa5f98f456e" providerId="ADAL" clId="{3827C9D4-63F5-4EDC-A08B-840552A6EE41}" dt="2026-06-28T00:28:06.932" v="929"/>
          <ac:spMkLst>
            <pc:docMk/>
            <pc:sldMk cId="3376161288" sldId="418"/>
            <ac:spMk id="2" creationId="{00000000-0000-0000-0000-000000000000}"/>
          </ac:spMkLst>
        </pc:spChg>
        <pc:picChg chg="mod">
          <ac:chgData name="村田　祐亮" userId="1c4808cf-6792-44f4-8c00-1fa5f98f456e" providerId="ADAL" clId="{3827C9D4-63F5-4EDC-A08B-840552A6EE41}" dt="2026-06-28T00:28:06.932" v="929"/>
          <ac:picMkLst>
            <pc:docMk/>
            <pc:sldMk cId="3376161288" sldId="418"/>
            <ac:picMk id="3" creationId="{00000000-0000-0000-0000-000000000000}"/>
          </ac:picMkLst>
        </pc:picChg>
      </pc:sldChg>
      <pc:sldChg chg="modSp modNotes modNotesTx">
        <pc:chgData name="村田　祐亮" userId="1c4808cf-6792-44f4-8c00-1fa5f98f456e" providerId="ADAL" clId="{3827C9D4-63F5-4EDC-A08B-840552A6EE41}" dt="2026-06-28T00:28:06.932" v="929"/>
        <pc:sldMkLst>
          <pc:docMk/>
          <pc:sldMk cId="2988323823" sldId="420"/>
        </pc:sldMkLst>
        <pc:spChg chg="mod">
          <ac:chgData name="村田　祐亮" userId="1c4808cf-6792-44f4-8c00-1fa5f98f456e" providerId="ADAL" clId="{3827C9D4-63F5-4EDC-A08B-840552A6EE41}" dt="2026-06-28T00:28:06.932" v="929"/>
          <ac:spMkLst>
            <pc:docMk/>
            <pc:sldMk cId="2988323823" sldId="420"/>
            <ac:spMk id="4" creationId="{00000000-0000-0000-0000-000000000000}"/>
          </ac:spMkLst>
        </pc:spChg>
        <pc:spChg chg="mod">
          <ac:chgData name="村田　祐亮" userId="1c4808cf-6792-44f4-8c00-1fa5f98f456e" providerId="ADAL" clId="{3827C9D4-63F5-4EDC-A08B-840552A6EE41}" dt="2026-06-28T00:28:06.932" v="929"/>
          <ac:spMkLst>
            <pc:docMk/>
            <pc:sldMk cId="2988323823" sldId="420"/>
            <ac:spMk id="8" creationId="{00000000-0000-0000-0000-000000000000}"/>
          </ac:spMkLst>
        </pc:spChg>
        <pc:spChg chg="mod">
          <ac:chgData name="村田　祐亮" userId="1c4808cf-6792-44f4-8c00-1fa5f98f456e" providerId="ADAL" clId="{3827C9D4-63F5-4EDC-A08B-840552A6EE41}" dt="2026-06-28T00:28:06.932" v="929"/>
          <ac:spMkLst>
            <pc:docMk/>
            <pc:sldMk cId="2988323823" sldId="420"/>
            <ac:spMk id="9" creationId="{00000000-0000-0000-0000-000000000000}"/>
          </ac:spMkLst>
        </pc:spChg>
        <pc:spChg chg="mod">
          <ac:chgData name="村田　祐亮" userId="1c4808cf-6792-44f4-8c00-1fa5f98f456e" providerId="ADAL" clId="{3827C9D4-63F5-4EDC-A08B-840552A6EE41}" dt="2026-06-28T00:28:06.932" v="929"/>
          <ac:spMkLst>
            <pc:docMk/>
            <pc:sldMk cId="2988323823" sldId="420"/>
            <ac:spMk id="10" creationId="{00000000-0000-0000-0000-000000000000}"/>
          </ac:spMkLst>
        </pc:spChg>
        <pc:spChg chg="mod">
          <ac:chgData name="村田　祐亮" userId="1c4808cf-6792-44f4-8c00-1fa5f98f456e" providerId="ADAL" clId="{3827C9D4-63F5-4EDC-A08B-840552A6EE41}" dt="2026-06-28T00:28:06.932" v="929"/>
          <ac:spMkLst>
            <pc:docMk/>
            <pc:sldMk cId="2988323823" sldId="420"/>
            <ac:spMk id="12" creationId="{00000000-0000-0000-0000-000000000000}"/>
          </ac:spMkLst>
        </pc:spChg>
        <pc:spChg chg="mod">
          <ac:chgData name="村田　祐亮" userId="1c4808cf-6792-44f4-8c00-1fa5f98f456e" providerId="ADAL" clId="{3827C9D4-63F5-4EDC-A08B-840552A6EE41}" dt="2026-06-28T00:28:06.932" v="929"/>
          <ac:spMkLst>
            <pc:docMk/>
            <pc:sldMk cId="2988323823" sldId="420"/>
            <ac:spMk id="13" creationId="{00000000-0000-0000-0000-000000000000}"/>
          </ac:spMkLst>
        </pc:spChg>
        <pc:spChg chg="mod">
          <ac:chgData name="村田　祐亮" userId="1c4808cf-6792-44f4-8c00-1fa5f98f456e" providerId="ADAL" clId="{3827C9D4-63F5-4EDC-A08B-840552A6EE41}" dt="2026-06-28T00:28:06.932" v="929"/>
          <ac:spMkLst>
            <pc:docMk/>
            <pc:sldMk cId="2988323823" sldId="420"/>
            <ac:spMk id="15" creationId="{00000000-0000-0000-0000-000000000000}"/>
          </ac:spMkLst>
        </pc:spChg>
        <pc:spChg chg="mod">
          <ac:chgData name="村田　祐亮" userId="1c4808cf-6792-44f4-8c00-1fa5f98f456e" providerId="ADAL" clId="{3827C9D4-63F5-4EDC-A08B-840552A6EE41}" dt="2026-06-28T00:28:06.932" v="929"/>
          <ac:spMkLst>
            <pc:docMk/>
            <pc:sldMk cId="2988323823" sldId="420"/>
            <ac:spMk id="17" creationId="{00000000-0000-0000-0000-000000000000}"/>
          </ac:spMkLst>
        </pc:spChg>
        <pc:spChg chg="mod">
          <ac:chgData name="村田　祐亮" userId="1c4808cf-6792-44f4-8c00-1fa5f98f456e" providerId="ADAL" clId="{3827C9D4-63F5-4EDC-A08B-840552A6EE41}" dt="2026-06-28T00:28:06.932" v="929"/>
          <ac:spMkLst>
            <pc:docMk/>
            <pc:sldMk cId="2988323823" sldId="420"/>
            <ac:spMk id="18" creationId="{00000000-0000-0000-0000-000000000000}"/>
          </ac:spMkLst>
        </pc:spChg>
        <pc:spChg chg="mod">
          <ac:chgData name="村田　祐亮" userId="1c4808cf-6792-44f4-8c00-1fa5f98f456e" providerId="ADAL" clId="{3827C9D4-63F5-4EDC-A08B-840552A6EE41}" dt="2026-06-28T00:28:06.932" v="929"/>
          <ac:spMkLst>
            <pc:docMk/>
            <pc:sldMk cId="2988323823" sldId="420"/>
            <ac:spMk id="19" creationId="{00000000-0000-0000-0000-000000000000}"/>
          </ac:spMkLst>
        </pc:spChg>
      </pc:sldChg>
      <pc:sldChg chg="modSp modNotes modNotesTx">
        <pc:chgData name="村田　祐亮" userId="1c4808cf-6792-44f4-8c00-1fa5f98f456e" providerId="ADAL" clId="{3827C9D4-63F5-4EDC-A08B-840552A6EE41}" dt="2026-06-28T00:28:06.932" v="929"/>
        <pc:sldMkLst>
          <pc:docMk/>
          <pc:sldMk cId="396770347" sldId="423"/>
        </pc:sldMkLst>
        <pc:spChg chg="mod">
          <ac:chgData name="村田　祐亮" userId="1c4808cf-6792-44f4-8c00-1fa5f98f456e" providerId="ADAL" clId="{3827C9D4-63F5-4EDC-A08B-840552A6EE41}" dt="2026-06-28T00:28:06.932" v="929"/>
          <ac:spMkLst>
            <pc:docMk/>
            <pc:sldMk cId="396770347" sldId="423"/>
            <ac:spMk id="3" creationId="{00000000-0000-0000-0000-000000000000}"/>
          </ac:spMkLst>
        </pc:spChg>
        <pc:grpChg chg="mod">
          <ac:chgData name="村田　祐亮" userId="1c4808cf-6792-44f4-8c00-1fa5f98f456e" providerId="ADAL" clId="{3827C9D4-63F5-4EDC-A08B-840552A6EE41}" dt="2026-06-28T00:28:06.932" v="929"/>
          <ac:grpSpMkLst>
            <pc:docMk/>
            <pc:sldMk cId="396770347" sldId="423"/>
            <ac:grpSpMk id="9" creationId="{00000000-0000-0000-0000-000000000000}"/>
          </ac:grpSpMkLst>
        </pc:grpChg>
        <pc:picChg chg="mod">
          <ac:chgData name="村田　祐亮" userId="1c4808cf-6792-44f4-8c00-1fa5f98f456e" providerId="ADAL" clId="{3827C9D4-63F5-4EDC-A08B-840552A6EE41}" dt="2026-06-28T00:28:06.932" v="929"/>
          <ac:picMkLst>
            <pc:docMk/>
            <pc:sldMk cId="396770347" sldId="423"/>
            <ac:picMk id="2" creationId="{00000000-0000-0000-0000-000000000000}"/>
          </ac:picMkLst>
        </pc:picChg>
        <pc:picChg chg="mod">
          <ac:chgData name="村田　祐亮" userId="1c4808cf-6792-44f4-8c00-1fa5f98f456e" providerId="ADAL" clId="{3827C9D4-63F5-4EDC-A08B-840552A6EE41}" dt="2026-06-28T00:28:06.932" v="929"/>
          <ac:picMkLst>
            <pc:docMk/>
            <pc:sldMk cId="396770347" sldId="423"/>
            <ac:picMk id="10" creationId="{00000000-0000-0000-0000-000000000000}"/>
          </ac:picMkLst>
        </pc:picChg>
        <pc:cxnChg chg="mod">
          <ac:chgData name="村田　祐亮" userId="1c4808cf-6792-44f4-8c00-1fa5f98f456e" providerId="ADAL" clId="{3827C9D4-63F5-4EDC-A08B-840552A6EE41}" dt="2026-06-28T00:28:06.932" v="929"/>
          <ac:cxnSpMkLst>
            <pc:docMk/>
            <pc:sldMk cId="396770347" sldId="423"/>
            <ac:cxnSpMk id="4" creationId="{00000000-0000-0000-0000-000000000000}"/>
          </ac:cxnSpMkLst>
        </pc:cxnChg>
        <pc:cxnChg chg="mod">
          <ac:chgData name="村田　祐亮" userId="1c4808cf-6792-44f4-8c00-1fa5f98f456e" providerId="ADAL" clId="{3827C9D4-63F5-4EDC-A08B-840552A6EE41}" dt="2026-06-28T00:28:06.932" v="929"/>
          <ac:cxnSpMkLst>
            <pc:docMk/>
            <pc:sldMk cId="396770347" sldId="423"/>
            <ac:cxnSpMk id="6" creationId="{00000000-0000-0000-0000-000000000000}"/>
          </ac:cxnSpMkLst>
        </pc:cxnChg>
        <pc:cxnChg chg="mod">
          <ac:chgData name="村田　祐亮" userId="1c4808cf-6792-44f4-8c00-1fa5f98f456e" providerId="ADAL" clId="{3827C9D4-63F5-4EDC-A08B-840552A6EE41}" dt="2026-06-28T00:28:06.932" v="929"/>
          <ac:cxnSpMkLst>
            <pc:docMk/>
            <pc:sldMk cId="396770347" sldId="423"/>
            <ac:cxnSpMk id="8" creationId="{00000000-0000-0000-0000-000000000000}"/>
          </ac:cxnSpMkLst>
        </pc:cxnChg>
      </pc:sldChg>
      <pc:sldChg chg="modSp modNotes">
        <pc:chgData name="村田　祐亮" userId="1c4808cf-6792-44f4-8c00-1fa5f98f456e" providerId="ADAL" clId="{3827C9D4-63F5-4EDC-A08B-840552A6EE41}" dt="2026-06-28T00:28:06.932" v="929"/>
        <pc:sldMkLst>
          <pc:docMk/>
          <pc:sldMk cId="0" sldId="660"/>
        </pc:sldMkLst>
        <pc:spChg chg="mod">
          <ac:chgData name="村田　祐亮" userId="1c4808cf-6792-44f4-8c00-1fa5f98f456e" providerId="ADAL" clId="{3827C9D4-63F5-4EDC-A08B-840552A6EE41}" dt="2026-06-28T00:28:06.932" v="929"/>
          <ac:spMkLst>
            <pc:docMk/>
            <pc:sldMk cId="0" sldId="660"/>
            <ac:spMk id="146434" creationId="{EF994691-B0EE-D33E-4309-F8FBFEF64A44}"/>
          </ac:spMkLst>
        </pc:spChg>
      </pc:sldChg>
      <pc:sldChg chg="modSp modNotes modNotesTx">
        <pc:chgData name="村田　祐亮" userId="1c4808cf-6792-44f4-8c00-1fa5f98f456e" providerId="ADAL" clId="{3827C9D4-63F5-4EDC-A08B-840552A6EE41}" dt="2026-06-28T00:28:06.932" v="929"/>
        <pc:sldMkLst>
          <pc:docMk/>
          <pc:sldMk cId="1422178343" sldId="925"/>
        </pc:sldMkLst>
        <pc:spChg chg="mod">
          <ac:chgData name="村田　祐亮" userId="1c4808cf-6792-44f4-8c00-1fa5f98f456e" providerId="ADAL" clId="{3827C9D4-63F5-4EDC-A08B-840552A6EE41}" dt="2026-06-28T00:28:06.932" v="929"/>
          <ac:spMkLst>
            <pc:docMk/>
            <pc:sldMk cId="1422178343" sldId="925"/>
            <ac:spMk id="62466" creationId="{D51F058E-CFD4-1F11-4E11-3DA32CC164C3}"/>
          </ac:spMkLst>
        </pc:spChg>
      </pc:sldChg>
      <pc:sldChg chg="addSp delSp modSp add del mod modNotes">
        <pc:chgData name="村田　祐亮" userId="1c4808cf-6792-44f4-8c00-1fa5f98f456e" providerId="ADAL" clId="{3827C9D4-63F5-4EDC-A08B-840552A6EE41}" dt="2026-06-28T00:32:27.403" v="969" actId="47"/>
        <pc:sldMkLst>
          <pc:docMk/>
          <pc:sldMk cId="2174371086" sldId="935"/>
        </pc:sldMkLst>
        <pc:spChg chg="add mod">
          <ac:chgData name="村田　祐亮" userId="1c4808cf-6792-44f4-8c00-1fa5f98f456e" providerId="ADAL" clId="{3827C9D4-63F5-4EDC-A08B-840552A6EE41}" dt="2026-06-28T00:28:06.932" v="929"/>
          <ac:spMkLst>
            <pc:docMk/>
            <pc:sldMk cId="2174371086" sldId="935"/>
            <ac:spMk id="19" creationId="{00000000-0000-0000-0000-000000000000}"/>
          </ac:spMkLst>
        </pc:spChg>
        <pc:spChg chg="add mod">
          <ac:chgData name="村田　祐亮" userId="1c4808cf-6792-44f4-8c00-1fa5f98f456e" providerId="ADAL" clId="{3827C9D4-63F5-4EDC-A08B-840552A6EE41}" dt="2026-06-28T00:28:06.932" v="929"/>
          <ac:spMkLst>
            <pc:docMk/>
            <pc:sldMk cId="2174371086" sldId="935"/>
            <ac:spMk id="21" creationId="{00000000-0000-0000-0000-000000000000}"/>
          </ac:spMkLst>
        </pc:spChg>
        <pc:spChg chg="add mod">
          <ac:chgData name="村田　祐亮" userId="1c4808cf-6792-44f4-8c00-1fa5f98f456e" providerId="ADAL" clId="{3827C9D4-63F5-4EDC-A08B-840552A6EE41}" dt="2026-06-28T00:28:06.932" v="929"/>
          <ac:spMkLst>
            <pc:docMk/>
            <pc:sldMk cId="2174371086" sldId="935"/>
            <ac:spMk id="26" creationId="{00000000-0000-0000-0000-000000000000}"/>
          </ac:spMkLst>
        </pc:spChg>
        <pc:spChg chg="add mod">
          <ac:chgData name="村田　祐亮" userId="1c4808cf-6792-44f4-8c00-1fa5f98f456e" providerId="ADAL" clId="{3827C9D4-63F5-4EDC-A08B-840552A6EE41}" dt="2026-06-28T00:28:06.932" v="929"/>
          <ac:spMkLst>
            <pc:docMk/>
            <pc:sldMk cId="2174371086" sldId="935"/>
            <ac:spMk id="27" creationId="{CD788DD8-704E-6F59-316A-81C55982B6C9}"/>
          </ac:spMkLst>
        </pc:spChg>
        <pc:spChg chg="add mod">
          <ac:chgData name="村田　祐亮" userId="1c4808cf-6792-44f4-8c00-1fa5f98f456e" providerId="ADAL" clId="{3827C9D4-63F5-4EDC-A08B-840552A6EE41}" dt="2026-06-28T00:28:06.932" v="929"/>
          <ac:spMkLst>
            <pc:docMk/>
            <pc:sldMk cId="2174371086" sldId="935"/>
            <ac:spMk id="28" creationId="{0657144F-4296-7B32-2E48-2CC16FF448E1}"/>
          </ac:spMkLst>
        </pc:spChg>
        <pc:spChg chg="add mod">
          <ac:chgData name="村田　祐亮" userId="1c4808cf-6792-44f4-8c00-1fa5f98f456e" providerId="ADAL" clId="{3827C9D4-63F5-4EDC-A08B-840552A6EE41}" dt="2026-06-28T00:28:06.932" v="929"/>
          <ac:spMkLst>
            <pc:docMk/>
            <pc:sldMk cId="2174371086" sldId="935"/>
            <ac:spMk id="29" creationId="{E14CEAF5-288A-6252-C7F5-4EA8980EA308}"/>
          </ac:spMkLst>
        </pc:spChg>
        <pc:spChg chg="add mod">
          <ac:chgData name="村田　祐亮" userId="1c4808cf-6792-44f4-8c00-1fa5f98f456e" providerId="ADAL" clId="{3827C9D4-63F5-4EDC-A08B-840552A6EE41}" dt="2026-06-28T00:28:06.932" v="929"/>
          <ac:spMkLst>
            <pc:docMk/>
            <pc:sldMk cId="2174371086" sldId="935"/>
            <ac:spMk id="30" creationId="{C03023D6-1717-4FB9-E308-40E223F16C9F}"/>
          </ac:spMkLst>
        </pc:spChg>
        <pc:spChg chg="add mod">
          <ac:chgData name="村田　祐亮" userId="1c4808cf-6792-44f4-8c00-1fa5f98f456e" providerId="ADAL" clId="{3827C9D4-63F5-4EDC-A08B-840552A6EE41}" dt="2026-06-28T00:28:06.932" v="929"/>
          <ac:spMkLst>
            <pc:docMk/>
            <pc:sldMk cId="2174371086" sldId="935"/>
            <ac:spMk id="31" creationId="{034ADD0C-E8F9-91A6-4F83-DD63E06548D2}"/>
          </ac:spMkLst>
        </pc:spChg>
        <pc:spChg chg="add mod">
          <ac:chgData name="村田　祐亮" userId="1c4808cf-6792-44f4-8c00-1fa5f98f456e" providerId="ADAL" clId="{3827C9D4-63F5-4EDC-A08B-840552A6EE41}" dt="2026-06-28T00:28:06.932" v="929"/>
          <ac:spMkLst>
            <pc:docMk/>
            <pc:sldMk cId="2174371086" sldId="935"/>
            <ac:spMk id="32" creationId="{5B6E7806-8599-53D5-DD08-7B705806F09B}"/>
          </ac:spMkLst>
        </pc:spChg>
        <pc:spChg chg="add mod">
          <ac:chgData name="村田　祐亮" userId="1c4808cf-6792-44f4-8c00-1fa5f98f456e" providerId="ADAL" clId="{3827C9D4-63F5-4EDC-A08B-840552A6EE41}" dt="2026-06-28T00:28:06.932" v="929"/>
          <ac:spMkLst>
            <pc:docMk/>
            <pc:sldMk cId="2174371086" sldId="935"/>
            <ac:spMk id="33" creationId="{2F86F2AB-C5A0-80FA-FB33-AC9CA7DBDBD6}"/>
          </ac:spMkLst>
        </pc:spChg>
      </pc:sldChg>
      <pc:sldChg chg="modSp modNotes">
        <pc:chgData name="村田　祐亮" userId="1c4808cf-6792-44f4-8c00-1fa5f98f456e" providerId="ADAL" clId="{3827C9D4-63F5-4EDC-A08B-840552A6EE41}" dt="2026-06-28T00:28:06.932" v="929"/>
        <pc:sldMkLst>
          <pc:docMk/>
          <pc:sldMk cId="3315789338" sldId="944"/>
        </pc:sldMkLst>
        <pc:spChg chg="mod">
          <ac:chgData name="村田　祐亮" userId="1c4808cf-6792-44f4-8c00-1fa5f98f456e" providerId="ADAL" clId="{3827C9D4-63F5-4EDC-A08B-840552A6EE41}" dt="2026-06-28T00:28:06.932" v="929"/>
          <ac:spMkLst>
            <pc:docMk/>
            <pc:sldMk cId="3315789338" sldId="944"/>
            <ac:spMk id="62466" creationId="{95AE00F0-7EF8-1BD9-438D-D2E972E7D9ED}"/>
          </ac:spMkLst>
        </pc:spChg>
      </pc:sldChg>
      <pc:sldChg chg="modSp mod modNotes">
        <pc:chgData name="村田　祐亮" userId="1c4808cf-6792-44f4-8c00-1fa5f98f456e" providerId="ADAL" clId="{3827C9D4-63F5-4EDC-A08B-840552A6EE41}" dt="2026-06-28T00:28:08.484" v="931" actId="27636"/>
        <pc:sldMkLst>
          <pc:docMk/>
          <pc:sldMk cId="3754240474" sldId="945"/>
        </pc:sldMkLst>
        <pc:spChg chg="mod">
          <ac:chgData name="村田　祐亮" userId="1c4808cf-6792-44f4-8c00-1fa5f98f456e" providerId="ADAL" clId="{3827C9D4-63F5-4EDC-A08B-840552A6EE41}" dt="2026-06-28T00:28:06.932" v="929"/>
          <ac:spMkLst>
            <pc:docMk/>
            <pc:sldMk cId="3754240474" sldId="945"/>
            <ac:spMk id="2" creationId="{552072B5-2B54-D6F2-1425-637834D8BC59}"/>
          </ac:spMkLst>
        </pc:spChg>
        <pc:spChg chg="mod">
          <ac:chgData name="村田　祐亮" userId="1c4808cf-6792-44f4-8c00-1fa5f98f456e" providerId="ADAL" clId="{3827C9D4-63F5-4EDC-A08B-840552A6EE41}" dt="2026-06-28T00:28:08.484" v="931" actId="27636"/>
          <ac:spMkLst>
            <pc:docMk/>
            <pc:sldMk cId="3754240474" sldId="945"/>
            <ac:spMk id="77826" creationId="{A731F8A7-A55C-A10A-5629-72C176588B86}"/>
          </ac:spMkLst>
        </pc:spChg>
      </pc:sldChg>
      <pc:sldChg chg="modSp modNotes modNotesTx">
        <pc:chgData name="村田　祐亮" userId="1c4808cf-6792-44f4-8c00-1fa5f98f456e" providerId="ADAL" clId="{3827C9D4-63F5-4EDC-A08B-840552A6EE41}" dt="2026-06-28T00:28:06.932" v="929"/>
        <pc:sldMkLst>
          <pc:docMk/>
          <pc:sldMk cId="2568107754" sldId="947"/>
        </pc:sldMkLst>
        <pc:spChg chg="mod">
          <ac:chgData name="村田　祐亮" userId="1c4808cf-6792-44f4-8c00-1fa5f98f456e" providerId="ADAL" clId="{3827C9D4-63F5-4EDC-A08B-840552A6EE41}" dt="2026-06-28T00:28:06.932" v="929"/>
          <ac:spMkLst>
            <pc:docMk/>
            <pc:sldMk cId="2568107754" sldId="947"/>
            <ac:spMk id="20" creationId="{A50993B8-47B8-1036-1FBB-1FA12EE9B68B}"/>
          </ac:spMkLst>
        </pc:spChg>
        <pc:spChg chg="mod">
          <ac:chgData name="村田　祐亮" userId="1c4808cf-6792-44f4-8c00-1fa5f98f456e" providerId="ADAL" clId="{3827C9D4-63F5-4EDC-A08B-840552A6EE41}" dt="2026-06-28T00:28:06.932" v="929"/>
          <ac:spMkLst>
            <pc:docMk/>
            <pc:sldMk cId="2568107754" sldId="947"/>
            <ac:spMk id="46" creationId="{0DCD8FE0-B05B-8257-F964-4914A13F83A8}"/>
          </ac:spMkLst>
        </pc:spChg>
        <pc:spChg chg="mod">
          <ac:chgData name="村田　祐亮" userId="1c4808cf-6792-44f4-8c00-1fa5f98f456e" providerId="ADAL" clId="{3827C9D4-63F5-4EDC-A08B-840552A6EE41}" dt="2026-06-28T00:28:06.932" v="929"/>
          <ac:spMkLst>
            <pc:docMk/>
            <pc:sldMk cId="2568107754" sldId="947"/>
            <ac:spMk id="60" creationId="{CC83B951-C62C-C05D-A1A5-05B006C6DA36}"/>
          </ac:spMkLst>
        </pc:spChg>
        <pc:spChg chg="mod">
          <ac:chgData name="村田　祐亮" userId="1c4808cf-6792-44f4-8c00-1fa5f98f456e" providerId="ADAL" clId="{3827C9D4-63F5-4EDC-A08B-840552A6EE41}" dt="2026-06-28T00:28:06.932" v="929"/>
          <ac:spMkLst>
            <pc:docMk/>
            <pc:sldMk cId="2568107754" sldId="947"/>
            <ac:spMk id="64" creationId="{392A7648-EB63-0730-3ED1-684A72316DA4}"/>
          </ac:spMkLst>
        </pc:spChg>
        <pc:spChg chg="mod">
          <ac:chgData name="村田　祐亮" userId="1c4808cf-6792-44f4-8c00-1fa5f98f456e" providerId="ADAL" clId="{3827C9D4-63F5-4EDC-A08B-840552A6EE41}" dt="2026-06-28T00:28:06.932" v="929"/>
          <ac:spMkLst>
            <pc:docMk/>
            <pc:sldMk cId="2568107754" sldId="947"/>
            <ac:spMk id="74" creationId="{AA192CC6-0757-CDB2-4107-795785AFE913}"/>
          </ac:spMkLst>
        </pc:spChg>
        <pc:spChg chg="mod">
          <ac:chgData name="村田　祐亮" userId="1c4808cf-6792-44f4-8c00-1fa5f98f456e" providerId="ADAL" clId="{3827C9D4-63F5-4EDC-A08B-840552A6EE41}" dt="2026-06-28T00:28:06.932" v="929"/>
          <ac:spMkLst>
            <pc:docMk/>
            <pc:sldMk cId="2568107754" sldId="947"/>
            <ac:spMk id="75" creationId="{753DCDB2-28D3-89F6-4958-68E195C8ABAF}"/>
          </ac:spMkLst>
        </pc:spChg>
        <pc:spChg chg="mod">
          <ac:chgData name="村田　祐亮" userId="1c4808cf-6792-44f4-8c00-1fa5f98f456e" providerId="ADAL" clId="{3827C9D4-63F5-4EDC-A08B-840552A6EE41}" dt="2026-06-28T00:28:06.932" v="929"/>
          <ac:spMkLst>
            <pc:docMk/>
            <pc:sldMk cId="2568107754" sldId="947"/>
            <ac:spMk id="79" creationId="{75BDDC83-8FE9-478F-D62C-097C2684D250}"/>
          </ac:spMkLst>
        </pc:spChg>
        <pc:spChg chg="mod">
          <ac:chgData name="村田　祐亮" userId="1c4808cf-6792-44f4-8c00-1fa5f98f456e" providerId="ADAL" clId="{3827C9D4-63F5-4EDC-A08B-840552A6EE41}" dt="2026-06-28T00:28:06.932" v="929"/>
          <ac:spMkLst>
            <pc:docMk/>
            <pc:sldMk cId="2568107754" sldId="947"/>
            <ac:spMk id="80" creationId="{61674CD5-B99C-06F6-E2DE-0E83C28EC3DA}"/>
          </ac:spMkLst>
        </pc:spChg>
        <pc:spChg chg="mod">
          <ac:chgData name="村田　祐亮" userId="1c4808cf-6792-44f4-8c00-1fa5f98f456e" providerId="ADAL" clId="{3827C9D4-63F5-4EDC-A08B-840552A6EE41}" dt="2026-06-28T00:28:06.932" v="929"/>
          <ac:spMkLst>
            <pc:docMk/>
            <pc:sldMk cId="2568107754" sldId="947"/>
            <ac:spMk id="84" creationId="{01EB75FE-69A6-7AF6-7634-52C9AB7F681D}"/>
          </ac:spMkLst>
        </pc:spChg>
        <pc:spChg chg="mod">
          <ac:chgData name="村田　祐亮" userId="1c4808cf-6792-44f4-8c00-1fa5f98f456e" providerId="ADAL" clId="{3827C9D4-63F5-4EDC-A08B-840552A6EE41}" dt="2026-06-28T00:28:06.932" v="929"/>
          <ac:spMkLst>
            <pc:docMk/>
            <pc:sldMk cId="2568107754" sldId="947"/>
            <ac:spMk id="86" creationId="{71FA7902-7B3B-3319-EBD9-22C59ABA73EE}"/>
          </ac:spMkLst>
        </pc:spChg>
      </pc:sldChg>
      <pc:sldChg chg="modSp modNotes modNotesTx">
        <pc:chgData name="村田　祐亮" userId="1c4808cf-6792-44f4-8c00-1fa5f98f456e" providerId="ADAL" clId="{3827C9D4-63F5-4EDC-A08B-840552A6EE41}" dt="2026-06-28T00:28:06.932" v="929"/>
        <pc:sldMkLst>
          <pc:docMk/>
          <pc:sldMk cId="1807248821" sldId="948"/>
        </pc:sldMkLst>
        <pc:spChg chg="mod">
          <ac:chgData name="村田　祐亮" userId="1c4808cf-6792-44f4-8c00-1fa5f98f456e" providerId="ADAL" clId="{3827C9D4-63F5-4EDC-A08B-840552A6EE41}" dt="2026-06-28T00:28:06.932" v="929"/>
          <ac:spMkLst>
            <pc:docMk/>
            <pc:sldMk cId="1807248821" sldId="948"/>
            <ac:spMk id="4" creationId="{FE339ED7-BD9C-E91F-B983-0DC01E21F693}"/>
          </ac:spMkLst>
        </pc:spChg>
        <pc:spChg chg="mod">
          <ac:chgData name="村田　祐亮" userId="1c4808cf-6792-44f4-8c00-1fa5f98f456e" providerId="ADAL" clId="{3827C9D4-63F5-4EDC-A08B-840552A6EE41}" dt="2026-06-28T00:28:06.932" v="929"/>
          <ac:spMkLst>
            <pc:docMk/>
            <pc:sldMk cId="1807248821" sldId="948"/>
            <ac:spMk id="6" creationId="{E9F6A155-8FE1-D9CA-7C43-EAD1018944A2}"/>
          </ac:spMkLst>
        </pc:spChg>
        <pc:spChg chg="mod">
          <ac:chgData name="村田　祐亮" userId="1c4808cf-6792-44f4-8c00-1fa5f98f456e" providerId="ADAL" clId="{3827C9D4-63F5-4EDC-A08B-840552A6EE41}" dt="2026-06-28T00:28:06.932" v="929"/>
          <ac:spMkLst>
            <pc:docMk/>
            <pc:sldMk cId="1807248821" sldId="948"/>
            <ac:spMk id="20" creationId="{27EB265B-5D9D-F69D-1A4D-97454BC11C9A}"/>
          </ac:spMkLst>
        </pc:spChg>
        <pc:spChg chg="mod">
          <ac:chgData name="村田　祐亮" userId="1c4808cf-6792-44f4-8c00-1fa5f98f456e" providerId="ADAL" clId="{3827C9D4-63F5-4EDC-A08B-840552A6EE41}" dt="2026-06-28T00:28:06.932" v="929"/>
          <ac:spMkLst>
            <pc:docMk/>
            <pc:sldMk cId="1807248821" sldId="948"/>
            <ac:spMk id="34" creationId="{8BD6307E-35FA-864F-33B3-C714A6072122}"/>
          </ac:spMkLst>
        </pc:spChg>
        <pc:spChg chg="mod">
          <ac:chgData name="村田　祐亮" userId="1c4808cf-6792-44f4-8c00-1fa5f98f456e" providerId="ADAL" clId="{3827C9D4-63F5-4EDC-A08B-840552A6EE41}" dt="2026-06-28T00:28:06.932" v="929"/>
          <ac:spMkLst>
            <pc:docMk/>
            <pc:sldMk cId="1807248821" sldId="948"/>
            <ac:spMk id="52" creationId="{B83F4EAA-FF0A-F126-277B-06D7446E1098}"/>
          </ac:spMkLst>
        </pc:spChg>
        <pc:spChg chg="mod">
          <ac:chgData name="村田　祐亮" userId="1c4808cf-6792-44f4-8c00-1fa5f98f456e" providerId="ADAL" clId="{3827C9D4-63F5-4EDC-A08B-840552A6EE41}" dt="2026-06-28T00:28:06.932" v="929"/>
          <ac:spMkLst>
            <pc:docMk/>
            <pc:sldMk cId="1807248821" sldId="948"/>
            <ac:spMk id="60" creationId="{F82FF7F3-6BDC-0E09-988E-1522B60BE434}"/>
          </ac:spMkLst>
        </pc:spChg>
        <pc:spChg chg="mod">
          <ac:chgData name="村田　祐亮" userId="1c4808cf-6792-44f4-8c00-1fa5f98f456e" providerId="ADAL" clId="{3827C9D4-63F5-4EDC-A08B-840552A6EE41}" dt="2026-06-28T00:28:06.932" v="929"/>
          <ac:spMkLst>
            <pc:docMk/>
            <pc:sldMk cId="1807248821" sldId="948"/>
            <ac:spMk id="74" creationId="{E2998369-0341-3752-2DEB-4029D99B4D1A}"/>
          </ac:spMkLst>
        </pc:spChg>
        <pc:spChg chg="mod">
          <ac:chgData name="村田　祐亮" userId="1c4808cf-6792-44f4-8c00-1fa5f98f456e" providerId="ADAL" clId="{3827C9D4-63F5-4EDC-A08B-840552A6EE41}" dt="2026-06-28T00:28:06.932" v="929"/>
          <ac:spMkLst>
            <pc:docMk/>
            <pc:sldMk cId="1807248821" sldId="948"/>
            <ac:spMk id="79" creationId="{706E2EC0-70E4-EE26-CA48-3B025A86564D}"/>
          </ac:spMkLst>
        </pc:spChg>
        <pc:spChg chg="mod">
          <ac:chgData name="村田　祐亮" userId="1c4808cf-6792-44f4-8c00-1fa5f98f456e" providerId="ADAL" clId="{3827C9D4-63F5-4EDC-A08B-840552A6EE41}" dt="2026-06-28T00:28:06.932" v="929"/>
          <ac:spMkLst>
            <pc:docMk/>
            <pc:sldMk cId="1807248821" sldId="948"/>
            <ac:spMk id="83" creationId="{6EDFA25A-EE67-C0C6-B432-7CDD1C8EA656}"/>
          </ac:spMkLst>
        </pc:spChg>
        <pc:spChg chg="mod">
          <ac:chgData name="村田　祐亮" userId="1c4808cf-6792-44f4-8c00-1fa5f98f456e" providerId="ADAL" clId="{3827C9D4-63F5-4EDC-A08B-840552A6EE41}" dt="2026-06-28T00:28:06.932" v="929"/>
          <ac:spMkLst>
            <pc:docMk/>
            <pc:sldMk cId="1807248821" sldId="948"/>
            <ac:spMk id="84" creationId="{8915ADBB-F92B-BF91-2F02-5C93F395DE0D}"/>
          </ac:spMkLst>
        </pc:spChg>
      </pc:sldChg>
      <pc:sldChg chg="modSp modNotes">
        <pc:chgData name="村田　祐亮" userId="1c4808cf-6792-44f4-8c00-1fa5f98f456e" providerId="ADAL" clId="{3827C9D4-63F5-4EDC-A08B-840552A6EE41}" dt="2026-06-28T00:28:06.932" v="929"/>
        <pc:sldMkLst>
          <pc:docMk/>
          <pc:sldMk cId="1763760124" sldId="949"/>
        </pc:sldMkLst>
        <pc:spChg chg="mod">
          <ac:chgData name="村田　祐亮" userId="1c4808cf-6792-44f4-8c00-1fa5f98f456e" providerId="ADAL" clId="{3827C9D4-63F5-4EDC-A08B-840552A6EE41}" dt="2026-06-28T00:28:06.932" v="929"/>
          <ac:spMkLst>
            <pc:docMk/>
            <pc:sldMk cId="1763760124" sldId="949"/>
            <ac:spMk id="62466" creationId="{075E95E6-F3C2-06B4-34E9-330CAF8B6EE4}"/>
          </ac:spMkLst>
        </pc:spChg>
      </pc:sldChg>
      <pc:sldChg chg="modSp modNotes">
        <pc:chgData name="村田　祐亮" userId="1c4808cf-6792-44f4-8c00-1fa5f98f456e" providerId="ADAL" clId="{3827C9D4-63F5-4EDC-A08B-840552A6EE41}" dt="2026-06-28T00:28:06.932" v="929"/>
        <pc:sldMkLst>
          <pc:docMk/>
          <pc:sldMk cId="94019058" sldId="950"/>
        </pc:sldMkLst>
        <pc:picChg chg="mod">
          <ac:chgData name="村田　祐亮" userId="1c4808cf-6792-44f4-8c00-1fa5f98f456e" providerId="ADAL" clId="{3827C9D4-63F5-4EDC-A08B-840552A6EE41}" dt="2026-06-28T00:28:06.932" v="929"/>
          <ac:picMkLst>
            <pc:docMk/>
            <pc:sldMk cId="94019058" sldId="950"/>
            <ac:picMk id="3" creationId="{0A53A429-5866-E203-DC4F-BD165EC9308E}"/>
          </ac:picMkLst>
        </pc:picChg>
      </pc:sldChg>
      <pc:sldChg chg="modSp modNotes">
        <pc:chgData name="村田　祐亮" userId="1c4808cf-6792-44f4-8c00-1fa5f98f456e" providerId="ADAL" clId="{3827C9D4-63F5-4EDC-A08B-840552A6EE41}" dt="2026-06-28T00:28:06.932" v="929"/>
        <pc:sldMkLst>
          <pc:docMk/>
          <pc:sldMk cId="1904456555" sldId="952"/>
        </pc:sldMkLst>
        <pc:spChg chg="mod">
          <ac:chgData name="村田　祐亮" userId="1c4808cf-6792-44f4-8c00-1fa5f98f456e" providerId="ADAL" clId="{3827C9D4-63F5-4EDC-A08B-840552A6EE41}" dt="2026-06-28T00:28:06.932" v="929"/>
          <ac:spMkLst>
            <pc:docMk/>
            <pc:sldMk cId="1904456555" sldId="952"/>
            <ac:spMk id="2" creationId="{00000000-0000-0000-0000-000000000000}"/>
          </ac:spMkLst>
        </pc:spChg>
        <pc:spChg chg="mod">
          <ac:chgData name="村田　祐亮" userId="1c4808cf-6792-44f4-8c00-1fa5f98f456e" providerId="ADAL" clId="{3827C9D4-63F5-4EDC-A08B-840552A6EE41}" dt="2026-06-28T00:28:06.932" v="929"/>
          <ac:spMkLst>
            <pc:docMk/>
            <pc:sldMk cId="1904456555" sldId="952"/>
            <ac:spMk id="4" creationId="{00000000-0000-0000-0000-000000000000}"/>
          </ac:spMkLst>
        </pc:spChg>
        <pc:picChg chg="mod">
          <ac:chgData name="村田　祐亮" userId="1c4808cf-6792-44f4-8c00-1fa5f98f456e" providerId="ADAL" clId="{3827C9D4-63F5-4EDC-A08B-840552A6EE41}" dt="2026-06-28T00:28:06.932" v="929"/>
          <ac:picMkLst>
            <pc:docMk/>
            <pc:sldMk cId="1904456555" sldId="952"/>
            <ac:picMk id="3" creationId="{808AEF46-3D19-7447-8E78-520568F9EFA7}"/>
          </ac:picMkLst>
        </pc:picChg>
      </pc:sldChg>
      <pc:sldChg chg="modSp modNotes modNotesTx">
        <pc:chgData name="村田　祐亮" userId="1c4808cf-6792-44f4-8c00-1fa5f98f456e" providerId="ADAL" clId="{3827C9D4-63F5-4EDC-A08B-840552A6EE41}" dt="2026-06-28T00:28:06.932" v="929"/>
        <pc:sldMkLst>
          <pc:docMk/>
          <pc:sldMk cId="520352311" sldId="967"/>
        </pc:sldMkLst>
        <pc:spChg chg="mod">
          <ac:chgData name="村田　祐亮" userId="1c4808cf-6792-44f4-8c00-1fa5f98f456e" providerId="ADAL" clId="{3827C9D4-63F5-4EDC-A08B-840552A6EE41}" dt="2026-06-28T00:28:06.932" v="929"/>
          <ac:spMkLst>
            <pc:docMk/>
            <pc:sldMk cId="520352311" sldId="967"/>
            <ac:spMk id="2" creationId="{00000000-0000-0000-0000-000000000000}"/>
          </ac:spMkLst>
        </pc:spChg>
        <pc:spChg chg="mod">
          <ac:chgData name="村田　祐亮" userId="1c4808cf-6792-44f4-8c00-1fa5f98f456e" providerId="ADAL" clId="{3827C9D4-63F5-4EDC-A08B-840552A6EE41}" dt="2026-06-28T00:28:06.932" v="929"/>
          <ac:spMkLst>
            <pc:docMk/>
            <pc:sldMk cId="520352311" sldId="967"/>
            <ac:spMk id="4" creationId="{00000000-0000-0000-0000-000000000000}"/>
          </ac:spMkLst>
        </pc:spChg>
        <pc:spChg chg="mod">
          <ac:chgData name="村田　祐亮" userId="1c4808cf-6792-44f4-8c00-1fa5f98f456e" providerId="ADAL" clId="{3827C9D4-63F5-4EDC-A08B-840552A6EE41}" dt="2026-06-28T00:28:06.932" v="929"/>
          <ac:spMkLst>
            <pc:docMk/>
            <pc:sldMk cId="520352311" sldId="967"/>
            <ac:spMk id="9" creationId="{00000000-0000-0000-0000-000000000000}"/>
          </ac:spMkLst>
        </pc:spChg>
        <pc:spChg chg="mod">
          <ac:chgData name="村田　祐亮" userId="1c4808cf-6792-44f4-8c00-1fa5f98f456e" providerId="ADAL" clId="{3827C9D4-63F5-4EDC-A08B-840552A6EE41}" dt="2026-06-28T00:28:06.932" v="929"/>
          <ac:spMkLst>
            <pc:docMk/>
            <pc:sldMk cId="520352311" sldId="967"/>
            <ac:spMk id="11" creationId="{00000000-0000-0000-0000-000000000000}"/>
          </ac:spMkLst>
        </pc:spChg>
        <pc:spChg chg="mod">
          <ac:chgData name="村田　祐亮" userId="1c4808cf-6792-44f4-8c00-1fa5f98f456e" providerId="ADAL" clId="{3827C9D4-63F5-4EDC-A08B-840552A6EE41}" dt="2026-06-28T00:28:06.932" v="929"/>
          <ac:spMkLst>
            <pc:docMk/>
            <pc:sldMk cId="520352311" sldId="967"/>
            <ac:spMk id="13" creationId="{00000000-0000-0000-0000-000000000000}"/>
          </ac:spMkLst>
        </pc:spChg>
        <pc:spChg chg="mod">
          <ac:chgData name="村田　祐亮" userId="1c4808cf-6792-44f4-8c00-1fa5f98f456e" providerId="ADAL" clId="{3827C9D4-63F5-4EDC-A08B-840552A6EE41}" dt="2026-06-28T00:28:06.932" v="929"/>
          <ac:spMkLst>
            <pc:docMk/>
            <pc:sldMk cId="520352311" sldId="967"/>
            <ac:spMk id="17" creationId="{00000000-0000-0000-0000-000000000000}"/>
          </ac:spMkLst>
        </pc:spChg>
        <pc:spChg chg="mod">
          <ac:chgData name="村田　祐亮" userId="1c4808cf-6792-44f4-8c00-1fa5f98f456e" providerId="ADAL" clId="{3827C9D4-63F5-4EDC-A08B-840552A6EE41}" dt="2026-06-28T00:28:06.932" v="929"/>
          <ac:spMkLst>
            <pc:docMk/>
            <pc:sldMk cId="520352311" sldId="967"/>
            <ac:spMk id="19" creationId="{00000000-0000-0000-0000-000000000000}"/>
          </ac:spMkLst>
        </pc:spChg>
        <pc:spChg chg="mod">
          <ac:chgData name="村田　祐亮" userId="1c4808cf-6792-44f4-8c00-1fa5f98f456e" providerId="ADAL" clId="{3827C9D4-63F5-4EDC-A08B-840552A6EE41}" dt="2026-06-28T00:28:06.932" v="929"/>
          <ac:spMkLst>
            <pc:docMk/>
            <pc:sldMk cId="520352311" sldId="967"/>
            <ac:spMk id="20" creationId="{00000000-0000-0000-0000-000000000000}"/>
          </ac:spMkLst>
        </pc:spChg>
        <pc:spChg chg="mod">
          <ac:chgData name="村田　祐亮" userId="1c4808cf-6792-44f4-8c00-1fa5f98f456e" providerId="ADAL" clId="{3827C9D4-63F5-4EDC-A08B-840552A6EE41}" dt="2026-06-28T00:28:06.932" v="929"/>
          <ac:spMkLst>
            <pc:docMk/>
            <pc:sldMk cId="520352311" sldId="967"/>
            <ac:spMk id="22" creationId="{00000000-0000-0000-0000-000000000000}"/>
          </ac:spMkLst>
        </pc:spChg>
        <pc:spChg chg="mod">
          <ac:chgData name="村田　祐亮" userId="1c4808cf-6792-44f4-8c00-1fa5f98f456e" providerId="ADAL" clId="{3827C9D4-63F5-4EDC-A08B-840552A6EE41}" dt="2026-06-28T00:28:06.932" v="929"/>
          <ac:spMkLst>
            <pc:docMk/>
            <pc:sldMk cId="520352311" sldId="967"/>
            <ac:spMk id="27" creationId="{00000000-0000-0000-0000-000000000000}"/>
          </ac:spMkLst>
        </pc:spChg>
      </pc:sldChg>
      <pc:sldChg chg="modSp modNotes modNotesTx">
        <pc:chgData name="村田　祐亮" userId="1c4808cf-6792-44f4-8c00-1fa5f98f456e" providerId="ADAL" clId="{3827C9D4-63F5-4EDC-A08B-840552A6EE41}" dt="2026-06-28T00:28:06.932" v="929"/>
        <pc:sldMkLst>
          <pc:docMk/>
          <pc:sldMk cId="1235855752" sldId="968"/>
        </pc:sldMkLst>
        <pc:spChg chg="mod">
          <ac:chgData name="村田　祐亮" userId="1c4808cf-6792-44f4-8c00-1fa5f98f456e" providerId="ADAL" clId="{3827C9D4-63F5-4EDC-A08B-840552A6EE41}" dt="2026-06-28T00:28:06.932" v="929"/>
          <ac:spMkLst>
            <pc:docMk/>
            <pc:sldMk cId="1235855752" sldId="968"/>
            <ac:spMk id="2" creationId="{2D071061-9AA7-4BB6-E6EB-197E86479605}"/>
          </ac:spMkLst>
        </pc:spChg>
        <pc:spChg chg="mod">
          <ac:chgData name="村田　祐亮" userId="1c4808cf-6792-44f4-8c00-1fa5f98f456e" providerId="ADAL" clId="{3827C9D4-63F5-4EDC-A08B-840552A6EE41}" dt="2026-06-28T00:28:06.932" v="929"/>
          <ac:spMkLst>
            <pc:docMk/>
            <pc:sldMk cId="1235855752" sldId="968"/>
            <ac:spMk id="3" creationId="{FC9CBE86-141F-3C1F-7F7B-D1A29683D1B3}"/>
          </ac:spMkLst>
        </pc:spChg>
        <pc:spChg chg="mod">
          <ac:chgData name="村田　祐亮" userId="1c4808cf-6792-44f4-8c00-1fa5f98f456e" providerId="ADAL" clId="{3827C9D4-63F5-4EDC-A08B-840552A6EE41}" dt="2026-06-28T00:28:06.932" v="929"/>
          <ac:spMkLst>
            <pc:docMk/>
            <pc:sldMk cId="1235855752" sldId="968"/>
            <ac:spMk id="6" creationId="{00000000-0000-0000-0000-000000000000}"/>
          </ac:spMkLst>
        </pc:spChg>
        <pc:graphicFrameChg chg="mod">
          <ac:chgData name="村田　祐亮" userId="1c4808cf-6792-44f4-8c00-1fa5f98f456e" providerId="ADAL" clId="{3827C9D4-63F5-4EDC-A08B-840552A6EE41}" dt="2026-06-28T00:28:06.932" v="929"/>
          <ac:graphicFrameMkLst>
            <pc:docMk/>
            <pc:sldMk cId="1235855752" sldId="968"/>
            <ac:graphicFrameMk id="5" creationId="{00000000-0000-0000-0000-000000000000}"/>
          </ac:graphicFrameMkLst>
        </pc:graphicFrameChg>
      </pc:sldChg>
      <pc:sldChg chg="modSp modNotes modNotesTx">
        <pc:chgData name="村田　祐亮" userId="1c4808cf-6792-44f4-8c00-1fa5f98f456e" providerId="ADAL" clId="{3827C9D4-63F5-4EDC-A08B-840552A6EE41}" dt="2026-06-28T00:28:06.932" v="929"/>
        <pc:sldMkLst>
          <pc:docMk/>
          <pc:sldMk cId="923554362" sldId="969"/>
        </pc:sldMkLst>
        <pc:spChg chg="mod">
          <ac:chgData name="村田　祐亮" userId="1c4808cf-6792-44f4-8c00-1fa5f98f456e" providerId="ADAL" clId="{3827C9D4-63F5-4EDC-A08B-840552A6EE41}" dt="2026-06-28T00:28:06.932" v="929"/>
          <ac:spMkLst>
            <pc:docMk/>
            <pc:sldMk cId="923554362" sldId="969"/>
            <ac:spMk id="7" creationId="{0E2C9169-7A0B-1270-4834-E1812F6340F0}"/>
          </ac:spMkLst>
        </pc:spChg>
        <pc:spChg chg="mod">
          <ac:chgData name="村田　祐亮" userId="1c4808cf-6792-44f4-8c00-1fa5f98f456e" providerId="ADAL" clId="{3827C9D4-63F5-4EDC-A08B-840552A6EE41}" dt="2026-06-28T00:28:06.932" v="929"/>
          <ac:spMkLst>
            <pc:docMk/>
            <pc:sldMk cId="923554362" sldId="969"/>
            <ac:spMk id="14" creationId="{4D59F94D-5B6E-0929-38DB-E3422CE12CE8}"/>
          </ac:spMkLst>
        </pc:spChg>
        <pc:spChg chg="mod">
          <ac:chgData name="村田　祐亮" userId="1c4808cf-6792-44f4-8c00-1fa5f98f456e" providerId="ADAL" clId="{3827C9D4-63F5-4EDC-A08B-840552A6EE41}" dt="2026-06-28T00:28:06.932" v="929"/>
          <ac:spMkLst>
            <pc:docMk/>
            <pc:sldMk cId="923554362" sldId="969"/>
            <ac:spMk id="32" creationId="{DA4346F5-8195-CE16-9890-1769130BBA25}"/>
          </ac:spMkLst>
        </pc:spChg>
        <pc:spChg chg="mod">
          <ac:chgData name="村田　祐亮" userId="1c4808cf-6792-44f4-8c00-1fa5f98f456e" providerId="ADAL" clId="{3827C9D4-63F5-4EDC-A08B-840552A6EE41}" dt="2026-06-28T00:28:06.932" v="929"/>
          <ac:spMkLst>
            <pc:docMk/>
            <pc:sldMk cId="923554362" sldId="969"/>
            <ac:spMk id="34" creationId="{61D35EC9-9280-1B5E-F55B-71AAAE0472C7}"/>
          </ac:spMkLst>
        </pc:spChg>
        <pc:spChg chg="mod">
          <ac:chgData name="村田　祐亮" userId="1c4808cf-6792-44f4-8c00-1fa5f98f456e" providerId="ADAL" clId="{3827C9D4-63F5-4EDC-A08B-840552A6EE41}" dt="2026-06-28T00:28:06.932" v="929"/>
          <ac:spMkLst>
            <pc:docMk/>
            <pc:sldMk cId="923554362" sldId="969"/>
            <ac:spMk id="39" creationId="{7DC8C3B8-209B-4764-BB84-492BBD928234}"/>
          </ac:spMkLst>
        </pc:spChg>
        <pc:spChg chg="mod">
          <ac:chgData name="村田　祐亮" userId="1c4808cf-6792-44f4-8c00-1fa5f98f456e" providerId="ADAL" clId="{3827C9D4-63F5-4EDC-A08B-840552A6EE41}" dt="2026-06-28T00:28:06.932" v="929"/>
          <ac:spMkLst>
            <pc:docMk/>
            <pc:sldMk cId="923554362" sldId="969"/>
            <ac:spMk id="45" creationId="{AA7638C5-5EC7-BC2B-2A86-0A9AC7DD1CEA}"/>
          </ac:spMkLst>
        </pc:spChg>
        <pc:spChg chg="mod">
          <ac:chgData name="村田　祐亮" userId="1c4808cf-6792-44f4-8c00-1fa5f98f456e" providerId="ADAL" clId="{3827C9D4-63F5-4EDC-A08B-840552A6EE41}" dt="2026-06-28T00:28:06.932" v="929"/>
          <ac:spMkLst>
            <pc:docMk/>
            <pc:sldMk cId="923554362" sldId="969"/>
            <ac:spMk id="46" creationId="{00FC330D-2024-7DD1-9539-ED4CF6F517B2}"/>
          </ac:spMkLst>
        </pc:spChg>
        <pc:spChg chg="mod">
          <ac:chgData name="村田　祐亮" userId="1c4808cf-6792-44f4-8c00-1fa5f98f456e" providerId="ADAL" clId="{3827C9D4-63F5-4EDC-A08B-840552A6EE41}" dt="2026-06-28T00:28:06.932" v="929"/>
          <ac:spMkLst>
            <pc:docMk/>
            <pc:sldMk cId="923554362" sldId="969"/>
            <ac:spMk id="60" creationId="{201B78CE-49C2-69FD-AE73-AC3DA0005302}"/>
          </ac:spMkLst>
        </pc:spChg>
        <pc:spChg chg="mod">
          <ac:chgData name="村田　祐亮" userId="1c4808cf-6792-44f4-8c00-1fa5f98f456e" providerId="ADAL" clId="{3827C9D4-63F5-4EDC-A08B-840552A6EE41}" dt="2026-06-28T00:28:06.932" v="929"/>
          <ac:spMkLst>
            <pc:docMk/>
            <pc:sldMk cId="923554362" sldId="969"/>
            <ac:spMk id="64" creationId="{797DD4A2-4423-8BFB-9F9A-01E47063DFD5}"/>
          </ac:spMkLst>
        </pc:spChg>
        <pc:spChg chg="mod">
          <ac:chgData name="村田　祐亮" userId="1c4808cf-6792-44f4-8c00-1fa5f98f456e" providerId="ADAL" clId="{3827C9D4-63F5-4EDC-A08B-840552A6EE41}" dt="2026-06-28T00:28:06.932" v="929"/>
          <ac:spMkLst>
            <pc:docMk/>
            <pc:sldMk cId="923554362" sldId="969"/>
            <ac:spMk id="65" creationId="{8C8DEBFB-1C2E-6B3F-E4EF-28B7C1696610}"/>
          </ac:spMkLst>
        </pc:spChg>
      </pc:sldChg>
      <pc:sldChg chg="modSp modNotes modNotesTx">
        <pc:chgData name="村田　祐亮" userId="1c4808cf-6792-44f4-8c00-1fa5f98f456e" providerId="ADAL" clId="{3827C9D4-63F5-4EDC-A08B-840552A6EE41}" dt="2026-06-28T00:28:06.932" v="929"/>
        <pc:sldMkLst>
          <pc:docMk/>
          <pc:sldMk cId="3706378752" sldId="995"/>
        </pc:sldMkLst>
        <pc:spChg chg="mod">
          <ac:chgData name="村田　祐亮" userId="1c4808cf-6792-44f4-8c00-1fa5f98f456e" providerId="ADAL" clId="{3827C9D4-63F5-4EDC-A08B-840552A6EE41}" dt="2026-06-28T00:28:06.932" v="929"/>
          <ac:spMkLst>
            <pc:docMk/>
            <pc:sldMk cId="3706378752" sldId="995"/>
            <ac:spMk id="3" creationId="{00000000-0000-0000-0000-000000000000}"/>
          </ac:spMkLst>
        </pc:spChg>
        <pc:spChg chg="mod">
          <ac:chgData name="村田　祐亮" userId="1c4808cf-6792-44f4-8c00-1fa5f98f456e" providerId="ADAL" clId="{3827C9D4-63F5-4EDC-A08B-840552A6EE41}" dt="2026-06-28T00:28:06.932" v="929"/>
          <ac:spMkLst>
            <pc:docMk/>
            <pc:sldMk cId="3706378752" sldId="995"/>
            <ac:spMk id="4" creationId="{00000000-0000-0000-0000-000000000000}"/>
          </ac:spMkLst>
        </pc:spChg>
        <pc:spChg chg="mod">
          <ac:chgData name="村田　祐亮" userId="1c4808cf-6792-44f4-8c00-1fa5f98f456e" providerId="ADAL" clId="{3827C9D4-63F5-4EDC-A08B-840552A6EE41}" dt="2026-06-28T00:28:06.932" v="929"/>
          <ac:spMkLst>
            <pc:docMk/>
            <pc:sldMk cId="3706378752" sldId="995"/>
            <ac:spMk id="14" creationId="{00000000-0000-0000-0000-000000000000}"/>
          </ac:spMkLst>
        </pc:spChg>
        <pc:spChg chg="mod">
          <ac:chgData name="村田　祐亮" userId="1c4808cf-6792-44f4-8c00-1fa5f98f456e" providerId="ADAL" clId="{3827C9D4-63F5-4EDC-A08B-840552A6EE41}" dt="2026-06-28T00:28:06.932" v="929"/>
          <ac:spMkLst>
            <pc:docMk/>
            <pc:sldMk cId="3706378752" sldId="995"/>
            <ac:spMk id="17" creationId="{00000000-0000-0000-0000-000000000000}"/>
          </ac:spMkLst>
        </pc:spChg>
        <pc:spChg chg="mod">
          <ac:chgData name="村田　祐亮" userId="1c4808cf-6792-44f4-8c00-1fa5f98f456e" providerId="ADAL" clId="{3827C9D4-63F5-4EDC-A08B-840552A6EE41}" dt="2026-06-28T00:28:06.932" v="929"/>
          <ac:spMkLst>
            <pc:docMk/>
            <pc:sldMk cId="3706378752" sldId="995"/>
            <ac:spMk id="20" creationId="{00000000-0000-0000-0000-000000000000}"/>
          </ac:spMkLst>
        </pc:spChg>
        <pc:spChg chg="mod">
          <ac:chgData name="村田　祐亮" userId="1c4808cf-6792-44f4-8c00-1fa5f98f456e" providerId="ADAL" clId="{3827C9D4-63F5-4EDC-A08B-840552A6EE41}" dt="2026-06-28T00:28:06.932" v="929"/>
          <ac:spMkLst>
            <pc:docMk/>
            <pc:sldMk cId="3706378752" sldId="995"/>
            <ac:spMk id="29" creationId="{432E992F-5B3C-3482-A306-BCAB767B1A5D}"/>
          </ac:spMkLst>
        </pc:spChg>
        <pc:spChg chg="mod">
          <ac:chgData name="村田　祐亮" userId="1c4808cf-6792-44f4-8c00-1fa5f98f456e" providerId="ADAL" clId="{3827C9D4-63F5-4EDC-A08B-840552A6EE41}" dt="2026-06-28T00:28:06.932" v="929"/>
          <ac:spMkLst>
            <pc:docMk/>
            <pc:sldMk cId="3706378752" sldId="995"/>
            <ac:spMk id="38" creationId="{00000000-0000-0000-0000-000000000000}"/>
          </ac:spMkLst>
        </pc:spChg>
        <pc:spChg chg="mod">
          <ac:chgData name="村田　祐亮" userId="1c4808cf-6792-44f4-8c00-1fa5f98f456e" providerId="ADAL" clId="{3827C9D4-63F5-4EDC-A08B-840552A6EE41}" dt="2026-06-28T00:28:06.932" v="929"/>
          <ac:spMkLst>
            <pc:docMk/>
            <pc:sldMk cId="3706378752" sldId="995"/>
            <ac:spMk id="54" creationId="{00000000-0000-0000-0000-000000000000}"/>
          </ac:spMkLst>
        </pc:spChg>
        <pc:spChg chg="mod">
          <ac:chgData name="村田　祐亮" userId="1c4808cf-6792-44f4-8c00-1fa5f98f456e" providerId="ADAL" clId="{3827C9D4-63F5-4EDC-A08B-840552A6EE41}" dt="2026-06-28T00:28:06.932" v="929"/>
          <ac:spMkLst>
            <pc:docMk/>
            <pc:sldMk cId="3706378752" sldId="995"/>
            <ac:spMk id="55" creationId="{00000000-0000-0000-0000-000000000000}"/>
          </ac:spMkLst>
        </pc:spChg>
        <pc:spChg chg="mod">
          <ac:chgData name="村田　祐亮" userId="1c4808cf-6792-44f4-8c00-1fa5f98f456e" providerId="ADAL" clId="{3827C9D4-63F5-4EDC-A08B-840552A6EE41}" dt="2026-06-28T00:28:06.932" v="929"/>
          <ac:spMkLst>
            <pc:docMk/>
            <pc:sldMk cId="3706378752" sldId="995"/>
            <ac:spMk id="72" creationId="{00000000-0000-0000-0000-000000000000}"/>
          </ac:spMkLst>
        </pc:spChg>
      </pc:sldChg>
      <pc:sldChg chg="modSp modNotes modNotesTx">
        <pc:chgData name="村田　祐亮" userId="1c4808cf-6792-44f4-8c00-1fa5f98f456e" providerId="ADAL" clId="{3827C9D4-63F5-4EDC-A08B-840552A6EE41}" dt="2026-06-28T00:28:06.932" v="929"/>
        <pc:sldMkLst>
          <pc:docMk/>
          <pc:sldMk cId="668681471" sldId="996"/>
        </pc:sldMkLst>
        <pc:spChg chg="mod">
          <ac:chgData name="村田　祐亮" userId="1c4808cf-6792-44f4-8c00-1fa5f98f456e" providerId="ADAL" clId="{3827C9D4-63F5-4EDC-A08B-840552A6EE41}" dt="2026-06-28T00:28:06.932" v="929"/>
          <ac:spMkLst>
            <pc:docMk/>
            <pc:sldMk cId="668681471" sldId="996"/>
            <ac:spMk id="34" creationId="{61D35EC9-9280-1B5E-F55B-71AAAE0472C7}"/>
          </ac:spMkLst>
        </pc:spChg>
        <pc:spChg chg="mod">
          <ac:chgData name="村田　祐亮" userId="1c4808cf-6792-44f4-8c00-1fa5f98f456e" providerId="ADAL" clId="{3827C9D4-63F5-4EDC-A08B-840552A6EE41}" dt="2026-06-28T00:28:06.932" v="929"/>
          <ac:spMkLst>
            <pc:docMk/>
            <pc:sldMk cId="668681471" sldId="996"/>
            <ac:spMk id="38" creationId="{DE650F7C-E7C9-0702-D98B-1D423B4B89BC}"/>
          </ac:spMkLst>
        </pc:spChg>
        <pc:spChg chg="mod">
          <ac:chgData name="村田　祐亮" userId="1c4808cf-6792-44f4-8c00-1fa5f98f456e" providerId="ADAL" clId="{3827C9D4-63F5-4EDC-A08B-840552A6EE41}" dt="2026-06-28T00:28:06.932" v="929"/>
          <ac:spMkLst>
            <pc:docMk/>
            <pc:sldMk cId="668681471" sldId="996"/>
            <ac:spMk id="41" creationId="{71A4FE3B-D122-12C4-85CD-B47A7E776825}"/>
          </ac:spMkLst>
        </pc:spChg>
        <pc:spChg chg="mod">
          <ac:chgData name="村田　祐亮" userId="1c4808cf-6792-44f4-8c00-1fa5f98f456e" providerId="ADAL" clId="{3827C9D4-63F5-4EDC-A08B-840552A6EE41}" dt="2026-06-28T00:28:06.932" v="929"/>
          <ac:spMkLst>
            <pc:docMk/>
            <pc:sldMk cId="668681471" sldId="996"/>
            <ac:spMk id="45" creationId="{AA7638C5-5EC7-BC2B-2A86-0A9AC7DD1CEA}"/>
          </ac:spMkLst>
        </pc:spChg>
        <pc:spChg chg="mod">
          <ac:chgData name="村田　祐亮" userId="1c4808cf-6792-44f4-8c00-1fa5f98f456e" providerId="ADAL" clId="{3827C9D4-63F5-4EDC-A08B-840552A6EE41}" dt="2026-06-28T00:28:06.932" v="929"/>
          <ac:spMkLst>
            <pc:docMk/>
            <pc:sldMk cId="668681471" sldId="996"/>
            <ac:spMk id="46" creationId="{00FC330D-2024-7DD1-9539-ED4CF6F517B2}"/>
          </ac:spMkLst>
        </pc:spChg>
        <pc:spChg chg="mod">
          <ac:chgData name="村田　祐亮" userId="1c4808cf-6792-44f4-8c00-1fa5f98f456e" providerId="ADAL" clId="{3827C9D4-63F5-4EDC-A08B-840552A6EE41}" dt="2026-06-28T00:28:06.932" v="929"/>
          <ac:spMkLst>
            <pc:docMk/>
            <pc:sldMk cId="668681471" sldId="996"/>
            <ac:spMk id="60" creationId="{201B78CE-49C2-69FD-AE73-AC3DA0005302}"/>
          </ac:spMkLst>
        </pc:spChg>
        <pc:spChg chg="mod">
          <ac:chgData name="村田　祐亮" userId="1c4808cf-6792-44f4-8c00-1fa5f98f456e" providerId="ADAL" clId="{3827C9D4-63F5-4EDC-A08B-840552A6EE41}" dt="2026-06-28T00:28:06.932" v="929"/>
          <ac:spMkLst>
            <pc:docMk/>
            <pc:sldMk cId="668681471" sldId="996"/>
            <ac:spMk id="62" creationId="{A39ED1FA-9043-9C40-3AFD-50F07BEEF69A}"/>
          </ac:spMkLst>
        </pc:spChg>
        <pc:spChg chg="mod">
          <ac:chgData name="村田　祐亮" userId="1c4808cf-6792-44f4-8c00-1fa5f98f456e" providerId="ADAL" clId="{3827C9D4-63F5-4EDC-A08B-840552A6EE41}" dt="2026-06-28T00:28:06.932" v="929"/>
          <ac:spMkLst>
            <pc:docMk/>
            <pc:sldMk cId="668681471" sldId="996"/>
            <ac:spMk id="63" creationId="{FC78C52E-4220-EE17-06A9-FEB28879A575}"/>
          </ac:spMkLst>
        </pc:spChg>
        <pc:spChg chg="mod">
          <ac:chgData name="村田　祐亮" userId="1c4808cf-6792-44f4-8c00-1fa5f98f456e" providerId="ADAL" clId="{3827C9D4-63F5-4EDC-A08B-840552A6EE41}" dt="2026-06-28T00:28:06.932" v="929"/>
          <ac:spMkLst>
            <pc:docMk/>
            <pc:sldMk cId="668681471" sldId="996"/>
            <ac:spMk id="64" creationId="{797DD4A2-4423-8BFB-9F9A-01E47063DFD5}"/>
          </ac:spMkLst>
        </pc:spChg>
        <pc:spChg chg="mod">
          <ac:chgData name="村田　祐亮" userId="1c4808cf-6792-44f4-8c00-1fa5f98f456e" providerId="ADAL" clId="{3827C9D4-63F5-4EDC-A08B-840552A6EE41}" dt="2026-06-28T00:28:06.932" v="929"/>
          <ac:spMkLst>
            <pc:docMk/>
            <pc:sldMk cId="668681471" sldId="996"/>
            <ac:spMk id="67" creationId="{5D9E3D6C-5025-F5FC-FD39-7C0BBB4BA36A}"/>
          </ac:spMkLst>
        </pc:spChg>
      </pc:sldChg>
      <pc:sldChg chg="modSp modNotes">
        <pc:chgData name="村田　祐亮" userId="1c4808cf-6792-44f4-8c00-1fa5f98f456e" providerId="ADAL" clId="{3827C9D4-63F5-4EDC-A08B-840552A6EE41}" dt="2026-06-28T00:28:06.932" v="929"/>
        <pc:sldMkLst>
          <pc:docMk/>
          <pc:sldMk cId="914116294" sldId="997"/>
        </pc:sldMkLst>
        <pc:spChg chg="mod">
          <ac:chgData name="村田　祐亮" userId="1c4808cf-6792-44f4-8c00-1fa5f98f456e" providerId="ADAL" clId="{3827C9D4-63F5-4EDC-A08B-840552A6EE41}" dt="2026-06-28T00:28:06.932" v="929"/>
          <ac:spMkLst>
            <pc:docMk/>
            <pc:sldMk cId="914116294" sldId="997"/>
            <ac:spMk id="4" creationId="{475B2F3A-5021-D674-B5CB-1F36849123EE}"/>
          </ac:spMkLst>
        </pc:spChg>
        <pc:spChg chg="mod">
          <ac:chgData name="村田　祐亮" userId="1c4808cf-6792-44f4-8c00-1fa5f98f456e" providerId="ADAL" clId="{3827C9D4-63F5-4EDC-A08B-840552A6EE41}" dt="2026-06-28T00:28:06.932" v="929"/>
          <ac:spMkLst>
            <pc:docMk/>
            <pc:sldMk cId="914116294" sldId="997"/>
            <ac:spMk id="5" creationId="{7701A37F-53B8-EA94-7204-A1DA223B5AB3}"/>
          </ac:spMkLst>
        </pc:spChg>
        <pc:spChg chg="mod">
          <ac:chgData name="村田　祐亮" userId="1c4808cf-6792-44f4-8c00-1fa5f98f456e" providerId="ADAL" clId="{3827C9D4-63F5-4EDC-A08B-840552A6EE41}" dt="2026-06-28T00:28:06.932" v="929"/>
          <ac:spMkLst>
            <pc:docMk/>
            <pc:sldMk cId="914116294" sldId="997"/>
            <ac:spMk id="7" creationId="{35631FF1-9889-829C-F074-F96E5AC3CECA}"/>
          </ac:spMkLst>
        </pc:spChg>
        <pc:spChg chg="mod">
          <ac:chgData name="村田　祐亮" userId="1c4808cf-6792-44f4-8c00-1fa5f98f456e" providerId="ADAL" clId="{3827C9D4-63F5-4EDC-A08B-840552A6EE41}" dt="2026-06-28T00:28:06.932" v="929"/>
          <ac:spMkLst>
            <pc:docMk/>
            <pc:sldMk cId="914116294" sldId="997"/>
            <ac:spMk id="10" creationId="{0BA1C675-1128-56A9-265A-B5406975225E}"/>
          </ac:spMkLst>
        </pc:spChg>
        <pc:spChg chg="mod">
          <ac:chgData name="村田　祐亮" userId="1c4808cf-6792-44f4-8c00-1fa5f98f456e" providerId="ADAL" clId="{3827C9D4-63F5-4EDC-A08B-840552A6EE41}" dt="2026-06-28T00:28:06.932" v="929"/>
          <ac:spMkLst>
            <pc:docMk/>
            <pc:sldMk cId="914116294" sldId="997"/>
            <ac:spMk id="25602" creationId="{E963C1CF-0791-7B5F-EA10-05EE36DE9EEF}"/>
          </ac:spMkLst>
        </pc:spChg>
        <pc:spChg chg="mod">
          <ac:chgData name="村田　祐亮" userId="1c4808cf-6792-44f4-8c00-1fa5f98f456e" providerId="ADAL" clId="{3827C9D4-63F5-4EDC-A08B-840552A6EE41}" dt="2026-06-28T00:28:06.932" v="929"/>
          <ac:spMkLst>
            <pc:docMk/>
            <pc:sldMk cId="914116294" sldId="997"/>
            <ac:spMk id="25606" creationId="{001E65F5-8807-464D-D92C-08B16527E183}"/>
          </ac:spMkLst>
        </pc:spChg>
        <pc:spChg chg="mod">
          <ac:chgData name="村田　祐亮" userId="1c4808cf-6792-44f4-8c00-1fa5f98f456e" providerId="ADAL" clId="{3827C9D4-63F5-4EDC-A08B-840552A6EE41}" dt="2026-06-28T00:28:06.932" v="929"/>
          <ac:spMkLst>
            <pc:docMk/>
            <pc:sldMk cId="914116294" sldId="997"/>
            <ac:spMk id="25607" creationId="{8F2053F5-56BA-2CA9-EF97-013BF137D708}"/>
          </ac:spMkLst>
        </pc:spChg>
        <pc:picChg chg="mod">
          <ac:chgData name="村田　祐亮" userId="1c4808cf-6792-44f4-8c00-1fa5f98f456e" providerId="ADAL" clId="{3827C9D4-63F5-4EDC-A08B-840552A6EE41}" dt="2026-06-28T00:28:06.932" v="929"/>
          <ac:picMkLst>
            <pc:docMk/>
            <pc:sldMk cId="914116294" sldId="997"/>
            <ac:picMk id="2" creationId="{F6379FAB-2D49-D9AF-7D18-9EC79B44C4DE}"/>
          </ac:picMkLst>
        </pc:picChg>
      </pc:sldChg>
      <pc:sldChg chg="addSp delSp modSp add mod modNotes">
        <pc:chgData name="村田　祐亮" userId="1c4808cf-6792-44f4-8c00-1fa5f98f456e" providerId="ADAL" clId="{3827C9D4-63F5-4EDC-A08B-840552A6EE41}" dt="2026-06-28T00:32:14.843" v="967" actId="1076"/>
        <pc:sldMkLst>
          <pc:docMk/>
          <pc:sldMk cId="2503315947" sldId="998"/>
        </pc:sldMkLst>
        <pc:spChg chg="del mod">
          <ac:chgData name="村田　祐亮" userId="1c4808cf-6792-44f4-8c00-1fa5f98f456e" providerId="ADAL" clId="{3827C9D4-63F5-4EDC-A08B-840552A6EE41}" dt="2026-06-28T00:28:13.809" v="932" actId="478"/>
          <ac:spMkLst>
            <pc:docMk/>
            <pc:sldMk cId="2503315947" sldId="998"/>
            <ac:spMk id="62466" creationId="{3CCE443A-4C5D-34D8-7B05-F3CE5FB7EFE9}"/>
          </ac:spMkLst>
        </pc:spChg>
        <pc:picChg chg="add mod modCrop">
          <ac:chgData name="村田　祐亮" userId="1c4808cf-6792-44f4-8c00-1fa5f98f456e" providerId="ADAL" clId="{3827C9D4-63F5-4EDC-A08B-840552A6EE41}" dt="2026-06-28T00:32:14.843" v="967" actId="1076"/>
          <ac:picMkLst>
            <pc:docMk/>
            <pc:sldMk cId="2503315947" sldId="998"/>
            <ac:picMk id="3" creationId="{00D88E67-99F4-965D-CF08-F1A8EE6BCA0A}"/>
          </ac:picMkLst>
        </pc:picChg>
        <pc:picChg chg="add mod modCrop">
          <ac:chgData name="村田　祐亮" userId="1c4808cf-6792-44f4-8c00-1fa5f98f456e" providerId="ADAL" clId="{3827C9D4-63F5-4EDC-A08B-840552A6EE41}" dt="2026-06-28T00:32:04.083" v="965" actId="1076"/>
          <ac:picMkLst>
            <pc:docMk/>
            <pc:sldMk cId="2503315947" sldId="998"/>
            <ac:picMk id="5" creationId="{16D5568E-2337-AD2F-090B-1053FF9660FC}"/>
          </ac:picMkLst>
        </pc:picChg>
      </pc:sldChg>
      <pc:sldChg chg="modSp add mod ord modNotes">
        <pc:chgData name="村田　祐亮" userId="1c4808cf-6792-44f4-8c00-1fa5f98f456e" providerId="ADAL" clId="{3827C9D4-63F5-4EDC-A08B-840552A6EE41}" dt="2026-06-28T00:28:06.932" v="929"/>
        <pc:sldMkLst>
          <pc:docMk/>
          <pc:sldMk cId="2422703330" sldId="999"/>
        </pc:sldMkLst>
        <pc:spChg chg="mod">
          <ac:chgData name="村田　祐亮" userId="1c4808cf-6792-44f4-8c00-1fa5f98f456e" providerId="ADAL" clId="{3827C9D4-63F5-4EDC-A08B-840552A6EE41}" dt="2026-06-28T00:28:06.932" v="929"/>
          <ac:spMkLst>
            <pc:docMk/>
            <pc:sldMk cId="2422703330" sldId="999"/>
            <ac:spMk id="19" creationId="{9D98F23C-1AEC-94B0-495A-8DD153DAD913}"/>
          </ac:spMkLst>
        </pc:spChg>
        <pc:spChg chg="mod">
          <ac:chgData name="村田　祐亮" userId="1c4808cf-6792-44f4-8c00-1fa5f98f456e" providerId="ADAL" clId="{3827C9D4-63F5-4EDC-A08B-840552A6EE41}" dt="2026-06-28T00:28:06.932" v="929"/>
          <ac:spMkLst>
            <pc:docMk/>
            <pc:sldMk cId="2422703330" sldId="999"/>
            <ac:spMk id="20" creationId="{A1049DCB-B811-C885-0A3B-D203541C9D9C}"/>
          </ac:spMkLst>
        </pc:spChg>
        <pc:spChg chg="mod">
          <ac:chgData name="村田　祐亮" userId="1c4808cf-6792-44f4-8c00-1fa5f98f456e" providerId="ADAL" clId="{3827C9D4-63F5-4EDC-A08B-840552A6EE41}" dt="2026-06-28T00:28:06.932" v="929"/>
          <ac:spMkLst>
            <pc:docMk/>
            <pc:sldMk cId="2422703330" sldId="999"/>
            <ac:spMk id="21" creationId="{4565A6C0-30FA-3E7F-1B9E-A44822BD219D}"/>
          </ac:spMkLst>
        </pc:spChg>
        <pc:spChg chg="mod">
          <ac:chgData name="村田　祐亮" userId="1c4808cf-6792-44f4-8c00-1fa5f98f456e" providerId="ADAL" clId="{3827C9D4-63F5-4EDC-A08B-840552A6EE41}" dt="2026-06-28T00:28:06.932" v="929"/>
          <ac:spMkLst>
            <pc:docMk/>
            <pc:sldMk cId="2422703330" sldId="999"/>
            <ac:spMk id="22" creationId="{E5DA8C6B-AD85-4066-19EE-301E7B976D2C}"/>
          </ac:spMkLst>
        </pc:spChg>
        <pc:spChg chg="mod">
          <ac:chgData name="村田　祐亮" userId="1c4808cf-6792-44f4-8c00-1fa5f98f456e" providerId="ADAL" clId="{3827C9D4-63F5-4EDC-A08B-840552A6EE41}" dt="2026-06-28T00:28:06.932" v="929"/>
          <ac:spMkLst>
            <pc:docMk/>
            <pc:sldMk cId="2422703330" sldId="999"/>
            <ac:spMk id="23" creationId="{2691E8F0-DD07-3A7A-19CA-86CC5EE95B25}"/>
          </ac:spMkLst>
        </pc:spChg>
        <pc:spChg chg="mod">
          <ac:chgData name="村田　祐亮" userId="1c4808cf-6792-44f4-8c00-1fa5f98f456e" providerId="ADAL" clId="{3827C9D4-63F5-4EDC-A08B-840552A6EE41}" dt="2026-06-28T00:28:06.932" v="929"/>
          <ac:spMkLst>
            <pc:docMk/>
            <pc:sldMk cId="2422703330" sldId="999"/>
            <ac:spMk id="24" creationId="{FCC34138-817C-8A53-7749-C6002A30C36E}"/>
          </ac:spMkLst>
        </pc:spChg>
        <pc:spChg chg="mod">
          <ac:chgData name="村田　祐亮" userId="1c4808cf-6792-44f4-8c00-1fa5f98f456e" providerId="ADAL" clId="{3827C9D4-63F5-4EDC-A08B-840552A6EE41}" dt="2026-06-28T00:28:06.932" v="929"/>
          <ac:spMkLst>
            <pc:docMk/>
            <pc:sldMk cId="2422703330" sldId="999"/>
            <ac:spMk id="28" creationId="{B2DC7475-43EA-6E37-ABAB-1791358F3EAF}"/>
          </ac:spMkLst>
        </pc:spChg>
        <pc:spChg chg="mod">
          <ac:chgData name="村田　祐亮" userId="1c4808cf-6792-44f4-8c00-1fa5f98f456e" providerId="ADAL" clId="{3827C9D4-63F5-4EDC-A08B-840552A6EE41}" dt="2026-06-28T00:28:06.932" v="929"/>
          <ac:spMkLst>
            <pc:docMk/>
            <pc:sldMk cId="2422703330" sldId="999"/>
            <ac:spMk id="29" creationId="{79D88E5A-4788-C4E8-4154-313C31DE281B}"/>
          </ac:spMkLst>
        </pc:spChg>
        <pc:spChg chg="mod">
          <ac:chgData name="村田　祐亮" userId="1c4808cf-6792-44f4-8c00-1fa5f98f456e" providerId="ADAL" clId="{3827C9D4-63F5-4EDC-A08B-840552A6EE41}" dt="2026-06-28T00:28:06.932" v="929"/>
          <ac:spMkLst>
            <pc:docMk/>
            <pc:sldMk cId="2422703330" sldId="999"/>
            <ac:spMk id="31" creationId="{8C545B35-F671-03F1-ED31-121A71548467}"/>
          </ac:spMkLst>
        </pc:spChg>
        <pc:spChg chg="mod">
          <ac:chgData name="村田　祐亮" userId="1c4808cf-6792-44f4-8c00-1fa5f98f456e" providerId="ADAL" clId="{3827C9D4-63F5-4EDC-A08B-840552A6EE41}" dt="2026-06-28T00:28:06.932" v="929"/>
          <ac:spMkLst>
            <pc:docMk/>
            <pc:sldMk cId="2422703330" sldId="999"/>
            <ac:spMk id="32" creationId="{EFDB3DDD-B831-7237-1B14-C4689C2A71FC}"/>
          </ac:spMkLst>
        </pc:spChg>
      </pc:sldChg>
      <pc:sldChg chg="addSp delSp modSp add mod">
        <pc:chgData name="村田　祐亮" userId="1c4808cf-6792-44f4-8c00-1fa5f98f456e" providerId="ADAL" clId="{3827C9D4-63F5-4EDC-A08B-840552A6EE41}" dt="2026-06-28T00:40:34.209" v="1000" actId="1076"/>
        <pc:sldMkLst>
          <pc:docMk/>
          <pc:sldMk cId="1214582327" sldId="1000"/>
        </pc:sldMkLst>
        <pc:picChg chg="del">
          <ac:chgData name="村田　祐亮" userId="1c4808cf-6792-44f4-8c00-1fa5f98f456e" providerId="ADAL" clId="{3827C9D4-63F5-4EDC-A08B-840552A6EE41}" dt="2026-06-28T00:37:57.586" v="971" actId="478"/>
          <ac:picMkLst>
            <pc:docMk/>
            <pc:sldMk cId="1214582327" sldId="1000"/>
            <ac:picMk id="3" creationId="{B933F031-DC20-5C2F-716E-A1DF08B3B796}"/>
          </ac:picMkLst>
        </pc:picChg>
        <pc:picChg chg="add mod modCrop">
          <ac:chgData name="村田　祐亮" userId="1c4808cf-6792-44f4-8c00-1fa5f98f456e" providerId="ADAL" clId="{3827C9D4-63F5-4EDC-A08B-840552A6EE41}" dt="2026-06-28T00:40:34.209" v="1000" actId="1076"/>
          <ac:picMkLst>
            <pc:docMk/>
            <pc:sldMk cId="1214582327" sldId="1000"/>
            <ac:picMk id="4" creationId="{2BF5813B-3787-5046-D2AA-204CC8569724}"/>
          </ac:picMkLst>
        </pc:picChg>
        <pc:picChg chg="del">
          <ac:chgData name="村田　祐亮" userId="1c4808cf-6792-44f4-8c00-1fa5f98f456e" providerId="ADAL" clId="{3827C9D4-63F5-4EDC-A08B-840552A6EE41}" dt="2026-06-28T00:32:33.907" v="970" actId="478"/>
          <ac:picMkLst>
            <pc:docMk/>
            <pc:sldMk cId="1214582327" sldId="1000"/>
            <ac:picMk id="5" creationId="{6295AA94-BCA0-CF9A-5A10-877324065236}"/>
          </ac:picMkLst>
        </pc:picChg>
        <pc:picChg chg="add mod modCrop">
          <ac:chgData name="村田　祐亮" userId="1c4808cf-6792-44f4-8c00-1fa5f98f456e" providerId="ADAL" clId="{3827C9D4-63F5-4EDC-A08B-840552A6EE41}" dt="2026-06-28T00:40:32.920" v="999" actId="1076"/>
          <ac:picMkLst>
            <pc:docMk/>
            <pc:sldMk cId="1214582327" sldId="1000"/>
            <ac:picMk id="7" creationId="{8E4A115F-AFE6-C66F-23DB-EC811DD79300}"/>
          </ac:picMkLst>
        </pc:picChg>
      </pc:sldChg>
      <pc:sldChg chg="addSp modSp mod">
        <pc:chgData name="村田　祐亮" userId="1c4808cf-6792-44f4-8c00-1fa5f98f456e" providerId="ADAL" clId="{3827C9D4-63F5-4EDC-A08B-840552A6EE41}" dt="2026-06-29T03:23:55.181" v="1028" actId="1038"/>
        <pc:sldMkLst>
          <pc:docMk/>
          <pc:sldMk cId="2446680691" sldId="1003"/>
        </pc:sldMkLst>
        <pc:picChg chg="add mod">
          <ac:chgData name="村田　祐亮" userId="1c4808cf-6792-44f4-8c00-1fa5f98f456e" providerId="ADAL" clId="{3827C9D4-63F5-4EDC-A08B-840552A6EE41}" dt="2026-06-29T03:23:55.181" v="1028" actId="1038"/>
          <ac:picMkLst>
            <pc:docMk/>
            <pc:sldMk cId="2446680691" sldId="1003"/>
            <ac:picMk id="2" creationId="{862F0F02-3493-D456-0B4F-F947616BA0AE}"/>
          </ac:picMkLst>
        </pc:picChg>
        <pc:picChg chg="add mod">
          <ac:chgData name="村田　祐亮" userId="1c4808cf-6792-44f4-8c00-1fa5f98f456e" providerId="ADAL" clId="{3827C9D4-63F5-4EDC-A08B-840552A6EE41}" dt="2026-06-29T03:23:55.181" v="1028" actId="1038"/>
          <ac:picMkLst>
            <pc:docMk/>
            <pc:sldMk cId="2446680691" sldId="1003"/>
            <ac:picMk id="4" creationId="{D7EB65C5-622C-4394-EBE2-AF18434EBE50}"/>
          </ac:picMkLst>
        </pc:picChg>
        <pc:picChg chg="add mod">
          <ac:chgData name="村田　祐亮" userId="1c4808cf-6792-44f4-8c00-1fa5f98f456e" providerId="ADAL" clId="{3827C9D4-63F5-4EDC-A08B-840552A6EE41}" dt="2026-06-29T03:23:55.181" v="1028" actId="1038"/>
          <ac:picMkLst>
            <pc:docMk/>
            <pc:sldMk cId="2446680691" sldId="1003"/>
            <ac:picMk id="5" creationId="{C4563C5C-A29E-3CDF-36C5-27AE7BE57720}"/>
          </ac:picMkLst>
        </pc:picChg>
        <pc:picChg chg="add mod">
          <ac:chgData name="村田　祐亮" userId="1c4808cf-6792-44f4-8c00-1fa5f98f456e" providerId="ADAL" clId="{3827C9D4-63F5-4EDC-A08B-840552A6EE41}" dt="2026-06-29T03:23:55.181" v="1028" actId="1038"/>
          <ac:picMkLst>
            <pc:docMk/>
            <pc:sldMk cId="2446680691" sldId="1003"/>
            <ac:picMk id="1026" creationId="{D0C88991-3174-9E43-55A8-A6F9AB8EE06A}"/>
          </ac:picMkLst>
        </pc:picChg>
      </pc:sldChg>
      <pc:sldChg chg="addSp modSp">
        <pc:chgData name="村田　祐亮" userId="1c4808cf-6792-44f4-8c00-1fa5f98f456e" providerId="ADAL" clId="{3827C9D4-63F5-4EDC-A08B-840552A6EE41}" dt="2026-06-29T03:25:33.568" v="1039"/>
        <pc:sldMkLst>
          <pc:docMk/>
          <pc:sldMk cId="3416467871" sldId="1008"/>
        </pc:sldMkLst>
        <pc:spChg chg="add mod">
          <ac:chgData name="村田　祐亮" userId="1c4808cf-6792-44f4-8c00-1fa5f98f456e" providerId="ADAL" clId="{3827C9D4-63F5-4EDC-A08B-840552A6EE41}" dt="2026-06-29T03:25:33.568" v="1039"/>
          <ac:spMkLst>
            <pc:docMk/>
            <pc:sldMk cId="3416467871" sldId="1008"/>
            <ac:spMk id="2" creationId="{DBCB7EC1-F098-857A-50BD-9CBD6BEA4700}"/>
          </ac:spMkLst>
        </pc:spChg>
      </pc:sldChg>
      <pc:sldChg chg="addSp modSp mod">
        <pc:chgData name="村田　祐亮" userId="1c4808cf-6792-44f4-8c00-1fa5f98f456e" providerId="ADAL" clId="{3827C9D4-63F5-4EDC-A08B-840552A6EE41}" dt="2026-06-29T03:25:28.774" v="1038" actId="1076"/>
        <pc:sldMkLst>
          <pc:docMk/>
          <pc:sldMk cId="1891689223" sldId="1017"/>
        </pc:sldMkLst>
        <pc:spChg chg="add mod">
          <ac:chgData name="村田　祐亮" userId="1c4808cf-6792-44f4-8c00-1fa5f98f456e" providerId="ADAL" clId="{3827C9D4-63F5-4EDC-A08B-840552A6EE41}" dt="2026-06-29T03:25:28.774" v="1038" actId="1076"/>
          <ac:spMkLst>
            <pc:docMk/>
            <pc:sldMk cId="1891689223" sldId="1017"/>
            <ac:spMk id="3" creationId="{C51B708F-F203-EA24-2FBF-E4F6F2D6165B}"/>
          </ac:spMkLst>
        </pc:spChg>
      </pc:sldChg>
      <pc:sldChg chg="addSp modSp new mod">
        <pc:chgData name="村田　祐亮" userId="1c4808cf-6792-44f4-8c00-1fa5f98f456e" providerId="ADAL" clId="{3827C9D4-63F5-4EDC-A08B-840552A6EE41}" dt="2026-06-29T03:58:52.060" v="1771"/>
        <pc:sldMkLst>
          <pc:docMk/>
          <pc:sldMk cId="859706398" sldId="1023"/>
        </pc:sldMkLst>
        <pc:spChg chg="add mod">
          <ac:chgData name="村田　祐亮" userId="1c4808cf-6792-44f4-8c00-1fa5f98f456e" providerId="ADAL" clId="{3827C9D4-63F5-4EDC-A08B-840552A6EE41}" dt="2026-06-29T03:53:06.272" v="1080"/>
          <ac:spMkLst>
            <pc:docMk/>
            <pc:sldMk cId="859706398" sldId="1023"/>
            <ac:spMk id="2" creationId="{68E18D27-4538-011E-C588-532B1F163166}"/>
          </ac:spMkLst>
        </pc:spChg>
        <pc:spChg chg="add mod">
          <ac:chgData name="村田　祐亮" userId="1c4808cf-6792-44f4-8c00-1fa5f98f456e" providerId="ADAL" clId="{3827C9D4-63F5-4EDC-A08B-840552A6EE41}" dt="2026-06-29T03:58:52.060" v="1771"/>
          <ac:spMkLst>
            <pc:docMk/>
            <pc:sldMk cId="859706398" sldId="1023"/>
            <ac:spMk id="3" creationId="{B21ACBC9-FDD2-C2CB-7163-AFFA879C5C18}"/>
          </ac:spMkLst>
        </pc:spChg>
      </pc:sldChg>
      <pc:sldChg chg="add">
        <pc:chgData name="村田　祐亮" userId="1c4808cf-6792-44f4-8c00-1fa5f98f456e" providerId="ADAL" clId="{3827C9D4-63F5-4EDC-A08B-840552A6EE41}" dt="2026-06-29T04:01:00.725" v="1772"/>
        <pc:sldMkLst>
          <pc:docMk/>
          <pc:sldMk cId="2727862196" sldId="1024"/>
        </pc:sldMkLst>
      </pc:sldChg>
      <pc:sldChg chg="delSp add del mod">
        <pc:chgData name="村田　祐亮" userId="1c4808cf-6792-44f4-8c00-1fa5f98f456e" providerId="ADAL" clId="{3827C9D4-63F5-4EDC-A08B-840552A6EE41}" dt="2026-06-29T04:01:29.292" v="1776" actId="478"/>
        <pc:sldMkLst>
          <pc:docMk/>
          <pc:sldMk cId="1167045796" sldId="1025"/>
        </pc:sldMkLst>
        <pc:picChg chg="del">
          <ac:chgData name="村田　祐亮" userId="1c4808cf-6792-44f4-8c00-1fa5f98f456e" providerId="ADAL" clId="{3827C9D4-63F5-4EDC-A08B-840552A6EE41}" dt="2026-06-29T04:01:29.292" v="1776" actId="478"/>
          <ac:picMkLst>
            <pc:docMk/>
            <pc:sldMk cId="1167045796" sldId="1025"/>
            <ac:picMk id="6" creationId="{6549CE55-8BEC-3412-6615-720875FC0AAF}"/>
          </ac:picMkLst>
        </pc:picChg>
      </pc:sldChg>
      <pc:sldMasterChg chg="modSp modSldLayout">
        <pc:chgData name="村田　祐亮" userId="1c4808cf-6792-44f4-8c00-1fa5f98f456e" providerId="ADAL" clId="{3827C9D4-63F5-4EDC-A08B-840552A6EE41}" dt="2026-06-28T00:28:06.932" v="929"/>
        <pc:sldMasterMkLst>
          <pc:docMk/>
          <pc:sldMasterMk cId="0" sldId="2147483648"/>
        </pc:sldMasterMkLst>
        <pc:spChg chg="mod">
          <ac:chgData name="村田　祐亮" userId="1c4808cf-6792-44f4-8c00-1fa5f98f456e" providerId="ADAL" clId="{3827C9D4-63F5-4EDC-A08B-840552A6EE41}" dt="2026-06-28T00:28:06.932" v="929"/>
          <ac:spMkLst>
            <pc:docMk/>
            <pc:sldMasterMk cId="0" sldId="2147483648"/>
            <ac:spMk id="1026" creationId="{C2F415D6-1E88-A7E3-CDCC-70F0CA5416FD}"/>
          </ac:spMkLst>
        </pc:spChg>
        <pc:spChg chg="mod">
          <ac:chgData name="村田　祐亮" userId="1c4808cf-6792-44f4-8c00-1fa5f98f456e" providerId="ADAL" clId="{3827C9D4-63F5-4EDC-A08B-840552A6EE41}" dt="2026-06-28T00:28:06.932" v="929"/>
          <ac:spMkLst>
            <pc:docMk/>
            <pc:sldMasterMk cId="0" sldId="2147483648"/>
            <ac:spMk id="1027" creationId="{84A112F2-B5D7-46D9-39E5-BFC9F6402BF0}"/>
          </ac:spMkLst>
        </pc:spChg>
        <pc:spChg chg="mod">
          <ac:chgData name="村田　祐亮" userId="1c4808cf-6792-44f4-8c00-1fa5f98f456e" providerId="ADAL" clId="{3827C9D4-63F5-4EDC-A08B-840552A6EE41}" dt="2026-06-28T00:28:06.932" v="929"/>
          <ac:spMkLst>
            <pc:docMk/>
            <pc:sldMasterMk cId="0" sldId="2147483648"/>
            <ac:spMk id="1028" creationId="{92A461C0-9099-FD61-F368-1C9E91D48219}"/>
          </ac:spMkLst>
        </pc:spChg>
        <pc:spChg chg="mod">
          <ac:chgData name="村田　祐亮" userId="1c4808cf-6792-44f4-8c00-1fa5f98f456e" providerId="ADAL" clId="{3827C9D4-63F5-4EDC-A08B-840552A6EE41}" dt="2026-06-28T00:28:06.932" v="929"/>
          <ac:spMkLst>
            <pc:docMk/>
            <pc:sldMasterMk cId="0" sldId="2147483648"/>
            <ac:spMk id="1029" creationId="{530910A5-5150-D3F0-8FDB-8A02115A14B7}"/>
          </ac:spMkLst>
        </pc:spChg>
        <pc:spChg chg="mod">
          <ac:chgData name="村田　祐亮" userId="1c4808cf-6792-44f4-8c00-1fa5f98f456e" providerId="ADAL" clId="{3827C9D4-63F5-4EDC-A08B-840552A6EE41}" dt="2026-06-28T00:28:06.932" v="929"/>
          <ac:spMkLst>
            <pc:docMk/>
            <pc:sldMasterMk cId="0" sldId="2147483648"/>
            <ac:spMk id="1030" creationId="{106D9A68-3BF4-82D1-670B-97E269EBD72C}"/>
          </ac:spMkLst>
        </pc:spChg>
        <pc:sldLayoutChg chg="modSp">
          <pc:chgData name="村田　祐亮" userId="1c4808cf-6792-44f4-8c00-1fa5f98f456e" providerId="ADAL" clId="{3827C9D4-63F5-4EDC-A08B-840552A6EE41}" dt="2026-06-28T00:28:06.932" v="929"/>
          <pc:sldLayoutMkLst>
            <pc:docMk/>
            <pc:sldMasterMk cId="0" sldId="2147483648"/>
            <pc:sldLayoutMk cId="3450761876" sldId="2147483649"/>
          </pc:sldLayoutMkLst>
          <pc:spChg chg="mod">
            <ac:chgData name="村田　祐亮" userId="1c4808cf-6792-44f4-8c00-1fa5f98f456e" providerId="ADAL" clId="{3827C9D4-63F5-4EDC-A08B-840552A6EE41}" dt="2026-06-28T00:28:06.932" v="929"/>
            <ac:spMkLst>
              <pc:docMk/>
              <pc:sldMasterMk cId="0" sldId="2147483648"/>
              <pc:sldLayoutMk cId="3450761876" sldId="2147483649"/>
              <ac:spMk id="2" creationId="{00000000-0000-0000-0000-000000000000}"/>
            </ac:spMkLst>
          </pc:spChg>
          <pc:spChg chg="mod">
            <ac:chgData name="村田　祐亮" userId="1c4808cf-6792-44f4-8c00-1fa5f98f456e" providerId="ADAL" clId="{3827C9D4-63F5-4EDC-A08B-840552A6EE41}" dt="2026-06-28T00:28:06.932" v="929"/>
            <ac:spMkLst>
              <pc:docMk/>
              <pc:sldMasterMk cId="0" sldId="2147483648"/>
              <pc:sldLayoutMk cId="3450761876" sldId="2147483649"/>
              <ac:spMk id="3" creationId="{00000000-0000-0000-0000-000000000000}"/>
            </ac:spMkLst>
          </pc:spChg>
        </pc:sldLayoutChg>
        <pc:sldLayoutChg chg="modSp">
          <pc:chgData name="村田　祐亮" userId="1c4808cf-6792-44f4-8c00-1fa5f98f456e" providerId="ADAL" clId="{3827C9D4-63F5-4EDC-A08B-840552A6EE41}" dt="2026-06-28T00:28:06.932" v="929"/>
          <pc:sldLayoutMkLst>
            <pc:docMk/>
            <pc:sldMasterMk cId="0" sldId="2147483648"/>
            <pc:sldLayoutMk cId="1036121682" sldId="2147483651"/>
          </pc:sldLayoutMkLst>
          <pc:spChg chg="mod">
            <ac:chgData name="村田　祐亮" userId="1c4808cf-6792-44f4-8c00-1fa5f98f456e" providerId="ADAL" clId="{3827C9D4-63F5-4EDC-A08B-840552A6EE41}" dt="2026-06-28T00:28:06.932" v="929"/>
            <ac:spMkLst>
              <pc:docMk/>
              <pc:sldMasterMk cId="0" sldId="2147483648"/>
              <pc:sldLayoutMk cId="1036121682" sldId="2147483651"/>
              <ac:spMk id="2" creationId="{00000000-0000-0000-0000-000000000000}"/>
            </ac:spMkLst>
          </pc:spChg>
          <pc:spChg chg="mod">
            <ac:chgData name="村田　祐亮" userId="1c4808cf-6792-44f4-8c00-1fa5f98f456e" providerId="ADAL" clId="{3827C9D4-63F5-4EDC-A08B-840552A6EE41}" dt="2026-06-28T00:28:06.932" v="929"/>
            <ac:spMkLst>
              <pc:docMk/>
              <pc:sldMasterMk cId="0" sldId="2147483648"/>
              <pc:sldLayoutMk cId="1036121682" sldId="2147483651"/>
              <ac:spMk id="3" creationId="{00000000-0000-0000-0000-000000000000}"/>
            </ac:spMkLst>
          </pc:spChg>
        </pc:sldLayoutChg>
        <pc:sldLayoutChg chg="modSp">
          <pc:chgData name="村田　祐亮" userId="1c4808cf-6792-44f4-8c00-1fa5f98f456e" providerId="ADAL" clId="{3827C9D4-63F5-4EDC-A08B-840552A6EE41}" dt="2026-06-28T00:28:06.932" v="929"/>
          <pc:sldLayoutMkLst>
            <pc:docMk/>
            <pc:sldMasterMk cId="0" sldId="2147483648"/>
            <pc:sldLayoutMk cId="493892681" sldId="2147483652"/>
          </pc:sldLayoutMkLst>
          <pc:spChg chg="mod">
            <ac:chgData name="村田　祐亮" userId="1c4808cf-6792-44f4-8c00-1fa5f98f456e" providerId="ADAL" clId="{3827C9D4-63F5-4EDC-A08B-840552A6EE41}" dt="2026-06-28T00:28:06.932" v="929"/>
            <ac:spMkLst>
              <pc:docMk/>
              <pc:sldMasterMk cId="0" sldId="2147483648"/>
              <pc:sldLayoutMk cId="493892681" sldId="2147483652"/>
              <ac:spMk id="3" creationId="{00000000-0000-0000-0000-000000000000}"/>
            </ac:spMkLst>
          </pc:spChg>
          <pc:spChg chg="mod">
            <ac:chgData name="村田　祐亮" userId="1c4808cf-6792-44f4-8c00-1fa5f98f456e" providerId="ADAL" clId="{3827C9D4-63F5-4EDC-A08B-840552A6EE41}" dt="2026-06-28T00:28:06.932" v="929"/>
            <ac:spMkLst>
              <pc:docMk/>
              <pc:sldMasterMk cId="0" sldId="2147483648"/>
              <pc:sldLayoutMk cId="493892681" sldId="2147483652"/>
              <ac:spMk id="4" creationId="{00000000-0000-0000-0000-000000000000}"/>
            </ac:spMkLst>
          </pc:spChg>
        </pc:sldLayoutChg>
        <pc:sldLayoutChg chg="modSp">
          <pc:chgData name="村田　祐亮" userId="1c4808cf-6792-44f4-8c00-1fa5f98f456e" providerId="ADAL" clId="{3827C9D4-63F5-4EDC-A08B-840552A6EE41}" dt="2026-06-28T00:28:06.932" v="929"/>
          <pc:sldLayoutMkLst>
            <pc:docMk/>
            <pc:sldMasterMk cId="0" sldId="2147483648"/>
            <pc:sldLayoutMk cId="3742847832" sldId="2147483653"/>
          </pc:sldLayoutMkLst>
          <pc:spChg chg="mod">
            <ac:chgData name="村田　祐亮" userId="1c4808cf-6792-44f4-8c00-1fa5f98f456e" providerId="ADAL" clId="{3827C9D4-63F5-4EDC-A08B-840552A6EE41}" dt="2026-06-28T00:28:06.932" v="929"/>
            <ac:spMkLst>
              <pc:docMk/>
              <pc:sldMasterMk cId="0" sldId="2147483648"/>
              <pc:sldLayoutMk cId="3742847832" sldId="2147483653"/>
              <ac:spMk id="2" creationId="{00000000-0000-0000-0000-000000000000}"/>
            </ac:spMkLst>
          </pc:spChg>
          <pc:spChg chg="mod">
            <ac:chgData name="村田　祐亮" userId="1c4808cf-6792-44f4-8c00-1fa5f98f456e" providerId="ADAL" clId="{3827C9D4-63F5-4EDC-A08B-840552A6EE41}" dt="2026-06-28T00:28:06.932" v="929"/>
            <ac:spMkLst>
              <pc:docMk/>
              <pc:sldMasterMk cId="0" sldId="2147483648"/>
              <pc:sldLayoutMk cId="3742847832" sldId="2147483653"/>
              <ac:spMk id="3" creationId="{00000000-0000-0000-0000-000000000000}"/>
            </ac:spMkLst>
          </pc:spChg>
          <pc:spChg chg="mod">
            <ac:chgData name="村田　祐亮" userId="1c4808cf-6792-44f4-8c00-1fa5f98f456e" providerId="ADAL" clId="{3827C9D4-63F5-4EDC-A08B-840552A6EE41}" dt="2026-06-28T00:28:06.932" v="929"/>
            <ac:spMkLst>
              <pc:docMk/>
              <pc:sldMasterMk cId="0" sldId="2147483648"/>
              <pc:sldLayoutMk cId="3742847832" sldId="2147483653"/>
              <ac:spMk id="4" creationId="{00000000-0000-0000-0000-000000000000}"/>
            </ac:spMkLst>
          </pc:spChg>
          <pc:spChg chg="mod">
            <ac:chgData name="村田　祐亮" userId="1c4808cf-6792-44f4-8c00-1fa5f98f456e" providerId="ADAL" clId="{3827C9D4-63F5-4EDC-A08B-840552A6EE41}" dt="2026-06-28T00:28:06.932" v="929"/>
            <ac:spMkLst>
              <pc:docMk/>
              <pc:sldMasterMk cId="0" sldId="2147483648"/>
              <pc:sldLayoutMk cId="3742847832" sldId="2147483653"/>
              <ac:spMk id="5" creationId="{00000000-0000-0000-0000-000000000000}"/>
            </ac:spMkLst>
          </pc:spChg>
          <pc:spChg chg="mod">
            <ac:chgData name="村田　祐亮" userId="1c4808cf-6792-44f4-8c00-1fa5f98f456e" providerId="ADAL" clId="{3827C9D4-63F5-4EDC-A08B-840552A6EE41}" dt="2026-06-28T00:28:06.932" v="929"/>
            <ac:spMkLst>
              <pc:docMk/>
              <pc:sldMasterMk cId="0" sldId="2147483648"/>
              <pc:sldLayoutMk cId="3742847832" sldId="2147483653"/>
              <ac:spMk id="6" creationId="{00000000-0000-0000-0000-000000000000}"/>
            </ac:spMkLst>
          </pc:spChg>
        </pc:sldLayoutChg>
        <pc:sldLayoutChg chg="modSp">
          <pc:chgData name="村田　祐亮" userId="1c4808cf-6792-44f4-8c00-1fa5f98f456e" providerId="ADAL" clId="{3827C9D4-63F5-4EDC-A08B-840552A6EE41}" dt="2026-06-28T00:28:06.932" v="929"/>
          <pc:sldLayoutMkLst>
            <pc:docMk/>
            <pc:sldMasterMk cId="0" sldId="2147483648"/>
            <pc:sldLayoutMk cId="697018442" sldId="2147483656"/>
          </pc:sldLayoutMkLst>
          <pc:spChg chg="mod">
            <ac:chgData name="村田　祐亮" userId="1c4808cf-6792-44f4-8c00-1fa5f98f456e" providerId="ADAL" clId="{3827C9D4-63F5-4EDC-A08B-840552A6EE41}" dt="2026-06-28T00:28:06.932" v="929"/>
            <ac:spMkLst>
              <pc:docMk/>
              <pc:sldMasterMk cId="0" sldId="2147483648"/>
              <pc:sldLayoutMk cId="697018442" sldId="2147483656"/>
              <ac:spMk id="2" creationId="{00000000-0000-0000-0000-000000000000}"/>
            </ac:spMkLst>
          </pc:spChg>
          <pc:spChg chg="mod">
            <ac:chgData name="村田　祐亮" userId="1c4808cf-6792-44f4-8c00-1fa5f98f456e" providerId="ADAL" clId="{3827C9D4-63F5-4EDC-A08B-840552A6EE41}" dt="2026-06-28T00:28:06.932" v="929"/>
            <ac:spMkLst>
              <pc:docMk/>
              <pc:sldMasterMk cId="0" sldId="2147483648"/>
              <pc:sldLayoutMk cId="697018442" sldId="2147483656"/>
              <ac:spMk id="3" creationId="{00000000-0000-0000-0000-000000000000}"/>
            </ac:spMkLst>
          </pc:spChg>
          <pc:spChg chg="mod">
            <ac:chgData name="村田　祐亮" userId="1c4808cf-6792-44f4-8c00-1fa5f98f456e" providerId="ADAL" clId="{3827C9D4-63F5-4EDC-A08B-840552A6EE41}" dt="2026-06-28T00:28:06.932" v="929"/>
            <ac:spMkLst>
              <pc:docMk/>
              <pc:sldMasterMk cId="0" sldId="2147483648"/>
              <pc:sldLayoutMk cId="697018442" sldId="2147483656"/>
              <ac:spMk id="4" creationId="{00000000-0000-0000-0000-000000000000}"/>
            </ac:spMkLst>
          </pc:spChg>
        </pc:sldLayoutChg>
        <pc:sldLayoutChg chg="modSp">
          <pc:chgData name="村田　祐亮" userId="1c4808cf-6792-44f4-8c00-1fa5f98f456e" providerId="ADAL" clId="{3827C9D4-63F5-4EDC-A08B-840552A6EE41}" dt="2026-06-28T00:28:06.932" v="929"/>
          <pc:sldLayoutMkLst>
            <pc:docMk/>
            <pc:sldMasterMk cId="0" sldId="2147483648"/>
            <pc:sldLayoutMk cId="3647164513" sldId="2147483657"/>
          </pc:sldLayoutMkLst>
          <pc:spChg chg="mod">
            <ac:chgData name="村田　祐亮" userId="1c4808cf-6792-44f4-8c00-1fa5f98f456e" providerId="ADAL" clId="{3827C9D4-63F5-4EDC-A08B-840552A6EE41}" dt="2026-06-28T00:28:06.932" v="929"/>
            <ac:spMkLst>
              <pc:docMk/>
              <pc:sldMasterMk cId="0" sldId="2147483648"/>
              <pc:sldLayoutMk cId="3647164513" sldId="2147483657"/>
              <ac:spMk id="2" creationId="{00000000-0000-0000-0000-000000000000}"/>
            </ac:spMkLst>
          </pc:spChg>
          <pc:spChg chg="mod">
            <ac:chgData name="村田　祐亮" userId="1c4808cf-6792-44f4-8c00-1fa5f98f456e" providerId="ADAL" clId="{3827C9D4-63F5-4EDC-A08B-840552A6EE41}" dt="2026-06-28T00:28:06.932" v="929"/>
            <ac:spMkLst>
              <pc:docMk/>
              <pc:sldMasterMk cId="0" sldId="2147483648"/>
              <pc:sldLayoutMk cId="3647164513" sldId="2147483657"/>
              <ac:spMk id="3" creationId="{00000000-0000-0000-0000-000000000000}"/>
            </ac:spMkLst>
          </pc:spChg>
          <pc:spChg chg="mod">
            <ac:chgData name="村田　祐亮" userId="1c4808cf-6792-44f4-8c00-1fa5f98f456e" providerId="ADAL" clId="{3827C9D4-63F5-4EDC-A08B-840552A6EE41}" dt="2026-06-28T00:28:06.932" v="929"/>
            <ac:spMkLst>
              <pc:docMk/>
              <pc:sldMasterMk cId="0" sldId="2147483648"/>
              <pc:sldLayoutMk cId="3647164513" sldId="2147483657"/>
              <ac:spMk id="4" creationId="{00000000-0000-0000-0000-000000000000}"/>
            </ac:spMkLst>
          </pc:spChg>
        </pc:sldLayoutChg>
        <pc:sldLayoutChg chg="modSp">
          <pc:chgData name="村田　祐亮" userId="1c4808cf-6792-44f4-8c00-1fa5f98f456e" providerId="ADAL" clId="{3827C9D4-63F5-4EDC-A08B-840552A6EE41}" dt="2026-06-28T00:28:06.932" v="929"/>
          <pc:sldLayoutMkLst>
            <pc:docMk/>
            <pc:sldMasterMk cId="0" sldId="2147483648"/>
            <pc:sldLayoutMk cId="2485427197" sldId="2147483659"/>
          </pc:sldLayoutMkLst>
          <pc:spChg chg="mod">
            <ac:chgData name="村田　祐亮" userId="1c4808cf-6792-44f4-8c00-1fa5f98f456e" providerId="ADAL" clId="{3827C9D4-63F5-4EDC-A08B-840552A6EE41}" dt="2026-06-28T00:28:06.932" v="929"/>
            <ac:spMkLst>
              <pc:docMk/>
              <pc:sldMasterMk cId="0" sldId="2147483648"/>
              <pc:sldLayoutMk cId="2485427197" sldId="2147483659"/>
              <ac:spMk id="2" creationId="{00000000-0000-0000-0000-000000000000}"/>
            </ac:spMkLst>
          </pc:spChg>
          <pc:spChg chg="mod">
            <ac:chgData name="村田　祐亮" userId="1c4808cf-6792-44f4-8c00-1fa5f98f456e" providerId="ADAL" clId="{3827C9D4-63F5-4EDC-A08B-840552A6EE41}" dt="2026-06-28T00:28:06.932" v="929"/>
            <ac:spMkLst>
              <pc:docMk/>
              <pc:sldMasterMk cId="0" sldId="2147483648"/>
              <pc:sldLayoutMk cId="2485427197" sldId="2147483659"/>
              <ac:spMk id="3" creationId="{00000000-0000-0000-0000-000000000000}"/>
            </ac:spMkLst>
          </pc:spChg>
        </pc:sldLayoutChg>
        <pc:sldLayoutChg chg="modSp">
          <pc:chgData name="村田　祐亮" userId="1c4808cf-6792-44f4-8c00-1fa5f98f456e" providerId="ADAL" clId="{3827C9D4-63F5-4EDC-A08B-840552A6EE41}" dt="2026-06-28T00:28:06.932" v="929"/>
          <pc:sldLayoutMkLst>
            <pc:docMk/>
            <pc:sldMasterMk cId="0" sldId="2147483648"/>
            <pc:sldLayoutMk cId="1554567498" sldId="2147483660"/>
          </pc:sldLayoutMkLst>
          <pc:spChg chg="mod">
            <ac:chgData name="村田　祐亮" userId="1c4808cf-6792-44f4-8c00-1fa5f98f456e" providerId="ADAL" clId="{3827C9D4-63F5-4EDC-A08B-840552A6EE41}" dt="2026-06-28T00:28:06.932" v="929"/>
            <ac:spMkLst>
              <pc:docMk/>
              <pc:sldMasterMk cId="0" sldId="2147483648"/>
              <pc:sldLayoutMk cId="1554567498" sldId="2147483660"/>
              <ac:spMk id="2" creationId="{00000000-0000-0000-0000-000000000000}"/>
            </ac:spMkLst>
          </pc:spChg>
          <pc:spChg chg="mod">
            <ac:chgData name="村田　祐亮" userId="1c4808cf-6792-44f4-8c00-1fa5f98f456e" providerId="ADAL" clId="{3827C9D4-63F5-4EDC-A08B-840552A6EE41}" dt="2026-06-28T00:28:06.932" v="929"/>
            <ac:spMkLst>
              <pc:docMk/>
              <pc:sldMasterMk cId="0" sldId="2147483648"/>
              <pc:sldLayoutMk cId="1554567498" sldId="2147483660"/>
              <ac:spMk id="3" creationId="{00000000-0000-0000-0000-000000000000}"/>
            </ac:spMkLst>
          </pc:spChg>
          <pc:spChg chg="mod">
            <ac:chgData name="村田　祐亮" userId="1c4808cf-6792-44f4-8c00-1fa5f98f456e" providerId="ADAL" clId="{3827C9D4-63F5-4EDC-A08B-840552A6EE41}" dt="2026-06-28T00:28:06.932" v="929"/>
            <ac:spMkLst>
              <pc:docMk/>
              <pc:sldMasterMk cId="0" sldId="2147483648"/>
              <pc:sldLayoutMk cId="1554567498" sldId="2147483660"/>
              <ac:spMk id="4" creationId="{00000000-0000-0000-0000-000000000000}"/>
            </ac:spMkLst>
          </pc:spChg>
        </pc:sldLayoutChg>
      </pc:sldMasterChg>
    </pc:docChg>
  </pc:docChgLst>
  <pc:docChgLst>
    <pc:chgData name="村田　祐亮" userId="1c4808cf-6792-44f4-8c00-1fa5f98f456e" providerId="ADAL" clId="{5BF2A3F5-6B00-490C-B8BA-61AFF59E3731}"/>
    <pc:docChg chg="undo custSel addSld delSld modSld sldOrd">
      <pc:chgData name="村田　祐亮" userId="1c4808cf-6792-44f4-8c00-1fa5f98f456e" providerId="ADAL" clId="{5BF2A3F5-6B00-490C-B8BA-61AFF59E3731}" dt="2026-06-29T04:20:46.460" v="743"/>
      <pc:docMkLst>
        <pc:docMk/>
      </pc:docMkLst>
      <pc:sldChg chg="del">
        <pc:chgData name="村田　祐亮" userId="1c4808cf-6792-44f4-8c00-1fa5f98f456e" providerId="ADAL" clId="{5BF2A3F5-6B00-490C-B8BA-61AFF59E3731}" dt="2026-06-29T04:17:53.792" v="417" actId="47"/>
        <pc:sldMkLst>
          <pc:docMk/>
          <pc:sldMk cId="1460427577" sldId="394"/>
        </pc:sldMkLst>
      </pc:sldChg>
      <pc:sldChg chg="del">
        <pc:chgData name="村田　祐亮" userId="1c4808cf-6792-44f4-8c00-1fa5f98f456e" providerId="ADAL" clId="{5BF2A3F5-6B00-490C-B8BA-61AFF59E3731}" dt="2026-06-29T04:17:53.792" v="417" actId="47"/>
        <pc:sldMkLst>
          <pc:docMk/>
          <pc:sldMk cId="2503315947" sldId="998"/>
        </pc:sldMkLst>
      </pc:sldChg>
      <pc:sldChg chg="del">
        <pc:chgData name="村田　祐亮" userId="1c4808cf-6792-44f4-8c00-1fa5f98f456e" providerId="ADAL" clId="{5BF2A3F5-6B00-490C-B8BA-61AFF59E3731}" dt="2026-06-29T04:17:53.792" v="417" actId="47"/>
        <pc:sldMkLst>
          <pc:docMk/>
          <pc:sldMk cId="1214582327" sldId="1000"/>
        </pc:sldMkLst>
      </pc:sldChg>
      <pc:sldChg chg="addSp delSp modSp mod ord">
        <pc:chgData name="村田　祐亮" userId="1c4808cf-6792-44f4-8c00-1fa5f98f456e" providerId="ADAL" clId="{5BF2A3F5-6B00-490C-B8BA-61AFF59E3731}" dt="2026-06-29T04:20:46.460" v="743"/>
        <pc:sldMkLst>
          <pc:docMk/>
          <pc:sldMk cId="1820531919" sldId="1001"/>
        </pc:sldMkLst>
        <pc:spChg chg="del mod">
          <ac:chgData name="村田　祐亮" userId="1c4808cf-6792-44f4-8c00-1fa5f98f456e" providerId="ADAL" clId="{5BF2A3F5-6B00-490C-B8BA-61AFF59E3731}" dt="2026-06-29T04:17:30.840" v="413" actId="478"/>
          <ac:spMkLst>
            <pc:docMk/>
            <pc:sldMk cId="1820531919" sldId="1001"/>
            <ac:spMk id="2" creationId="{68A9B6AD-1379-DD98-16AF-250C4E822BF2}"/>
          </ac:spMkLst>
        </pc:spChg>
        <pc:spChg chg="del">
          <ac:chgData name="村田　祐亮" userId="1c4808cf-6792-44f4-8c00-1fa5f98f456e" providerId="ADAL" clId="{5BF2A3F5-6B00-490C-B8BA-61AFF59E3731}" dt="2026-06-29T04:17:27.747" v="411" actId="478"/>
          <ac:spMkLst>
            <pc:docMk/>
            <pc:sldMk cId="1820531919" sldId="1001"/>
            <ac:spMk id="3" creationId="{2D33C2E6-D16B-9C46-428B-726E28FAC1CC}"/>
          </ac:spMkLst>
        </pc:spChg>
        <pc:spChg chg="add del mod">
          <ac:chgData name="村田　祐亮" userId="1c4808cf-6792-44f4-8c00-1fa5f98f456e" providerId="ADAL" clId="{5BF2A3F5-6B00-490C-B8BA-61AFF59E3731}" dt="2026-06-29T04:20:24.864" v="717" actId="478"/>
          <ac:spMkLst>
            <pc:docMk/>
            <pc:sldMk cId="1820531919" sldId="1001"/>
            <ac:spMk id="5" creationId="{6B374F6A-BC21-79A3-5C42-F71484885D3E}"/>
          </ac:spMkLst>
        </pc:spChg>
        <pc:spChg chg="add mod">
          <ac:chgData name="村田　祐亮" userId="1c4808cf-6792-44f4-8c00-1fa5f98f456e" providerId="ADAL" clId="{5BF2A3F5-6B00-490C-B8BA-61AFF59E3731}" dt="2026-06-29T04:20:36.408" v="737" actId="20577"/>
          <ac:spMkLst>
            <pc:docMk/>
            <pc:sldMk cId="1820531919" sldId="1001"/>
            <ac:spMk id="7" creationId="{FB4CFBE2-6FB8-1C91-63ED-4245068C70C3}"/>
          </ac:spMkLst>
        </pc:spChg>
      </pc:sldChg>
      <pc:sldChg chg="addSp delSp modSp mod">
        <pc:chgData name="村田　祐亮" userId="1c4808cf-6792-44f4-8c00-1fa5f98f456e" providerId="ADAL" clId="{5BF2A3F5-6B00-490C-B8BA-61AFF59E3731}" dt="2026-06-29T04:19:48.961" v="712" actId="1036"/>
        <pc:sldMkLst>
          <pc:docMk/>
          <pc:sldMk cId="4230272137" sldId="1002"/>
        </pc:sldMkLst>
        <pc:spChg chg="del">
          <ac:chgData name="村田　祐亮" userId="1c4808cf-6792-44f4-8c00-1fa5f98f456e" providerId="ADAL" clId="{5BF2A3F5-6B00-490C-B8BA-61AFF59E3731}" dt="2026-06-29T04:17:38.908" v="414" actId="478"/>
          <ac:spMkLst>
            <pc:docMk/>
            <pc:sldMk cId="4230272137" sldId="1002"/>
            <ac:spMk id="2" creationId="{28FC9B8F-D3EC-B7FC-FB83-465C05E15525}"/>
          </ac:spMkLst>
        </pc:spChg>
        <pc:spChg chg="del">
          <ac:chgData name="村田　祐亮" userId="1c4808cf-6792-44f4-8c00-1fa5f98f456e" providerId="ADAL" clId="{5BF2A3F5-6B00-490C-B8BA-61AFF59E3731}" dt="2026-06-29T04:17:38.908" v="414" actId="478"/>
          <ac:spMkLst>
            <pc:docMk/>
            <pc:sldMk cId="4230272137" sldId="1002"/>
            <ac:spMk id="6" creationId="{C629BFEB-8DA1-A49A-A671-8C1C1D5F296E}"/>
          </ac:spMkLst>
        </pc:spChg>
        <pc:spChg chg="del">
          <ac:chgData name="村田　祐亮" userId="1c4808cf-6792-44f4-8c00-1fa5f98f456e" providerId="ADAL" clId="{5BF2A3F5-6B00-490C-B8BA-61AFF59E3731}" dt="2026-06-29T04:17:38.908" v="414" actId="478"/>
          <ac:spMkLst>
            <pc:docMk/>
            <pc:sldMk cId="4230272137" sldId="1002"/>
            <ac:spMk id="8" creationId="{C77D7BF5-F2A4-FDD6-57FC-4A6DF5414509}"/>
          </ac:spMkLst>
        </pc:spChg>
        <pc:spChg chg="del">
          <ac:chgData name="村田　祐亮" userId="1c4808cf-6792-44f4-8c00-1fa5f98f456e" providerId="ADAL" clId="{5BF2A3F5-6B00-490C-B8BA-61AFF59E3731}" dt="2026-06-29T04:17:38.908" v="414" actId="478"/>
          <ac:spMkLst>
            <pc:docMk/>
            <pc:sldMk cId="4230272137" sldId="1002"/>
            <ac:spMk id="9" creationId="{28D814DD-B597-56F8-1AF4-791143DC1E20}"/>
          </ac:spMkLst>
        </pc:spChg>
        <pc:spChg chg="del">
          <ac:chgData name="村田　祐亮" userId="1c4808cf-6792-44f4-8c00-1fa5f98f456e" providerId="ADAL" clId="{5BF2A3F5-6B00-490C-B8BA-61AFF59E3731}" dt="2026-06-29T04:17:38.908" v="414" actId="478"/>
          <ac:spMkLst>
            <pc:docMk/>
            <pc:sldMk cId="4230272137" sldId="1002"/>
            <ac:spMk id="10" creationId="{BC047C1A-0E9F-ABFB-ED9B-5D621383EFFE}"/>
          </ac:spMkLst>
        </pc:spChg>
        <pc:spChg chg="del">
          <ac:chgData name="村田　祐亮" userId="1c4808cf-6792-44f4-8c00-1fa5f98f456e" providerId="ADAL" clId="{5BF2A3F5-6B00-490C-B8BA-61AFF59E3731}" dt="2026-06-29T04:17:38.908" v="414" actId="478"/>
          <ac:spMkLst>
            <pc:docMk/>
            <pc:sldMk cId="4230272137" sldId="1002"/>
            <ac:spMk id="11" creationId="{7A7E7058-652E-D14D-B5F4-299E46CE01AC}"/>
          </ac:spMkLst>
        </pc:spChg>
        <pc:spChg chg="del">
          <ac:chgData name="村田　祐亮" userId="1c4808cf-6792-44f4-8c00-1fa5f98f456e" providerId="ADAL" clId="{5BF2A3F5-6B00-490C-B8BA-61AFF59E3731}" dt="2026-06-29T04:17:38.908" v="414" actId="478"/>
          <ac:spMkLst>
            <pc:docMk/>
            <pc:sldMk cId="4230272137" sldId="1002"/>
            <ac:spMk id="14" creationId="{1E8BA939-79A0-6270-9F54-2F54A385C3FA}"/>
          </ac:spMkLst>
        </pc:spChg>
        <pc:spChg chg="del">
          <ac:chgData name="村田　祐亮" userId="1c4808cf-6792-44f4-8c00-1fa5f98f456e" providerId="ADAL" clId="{5BF2A3F5-6B00-490C-B8BA-61AFF59E3731}" dt="2026-06-29T04:17:38.908" v="414" actId="478"/>
          <ac:spMkLst>
            <pc:docMk/>
            <pc:sldMk cId="4230272137" sldId="1002"/>
            <ac:spMk id="15" creationId="{74C6C232-D6FD-77B5-3B97-D5D3303AE82A}"/>
          </ac:spMkLst>
        </pc:spChg>
        <pc:spChg chg="del">
          <ac:chgData name="村田　祐亮" userId="1c4808cf-6792-44f4-8c00-1fa5f98f456e" providerId="ADAL" clId="{5BF2A3F5-6B00-490C-B8BA-61AFF59E3731}" dt="2026-06-29T04:17:38.908" v="414" actId="478"/>
          <ac:spMkLst>
            <pc:docMk/>
            <pc:sldMk cId="4230272137" sldId="1002"/>
            <ac:spMk id="16" creationId="{0F069BF5-ED32-5A41-CE22-EAFD7EE36FC3}"/>
          </ac:spMkLst>
        </pc:spChg>
        <pc:spChg chg="del">
          <ac:chgData name="村田　祐亮" userId="1c4808cf-6792-44f4-8c00-1fa5f98f456e" providerId="ADAL" clId="{5BF2A3F5-6B00-490C-B8BA-61AFF59E3731}" dt="2026-06-29T04:17:38.908" v="414" actId="478"/>
          <ac:spMkLst>
            <pc:docMk/>
            <pc:sldMk cId="4230272137" sldId="1002"/>
            <ac:spMk id="18" creationId="{B909F529-F934-F048-BA73-D84F87B963E9}"/>
          </ac:spMkLst>
        </pc:spChg>
        <pc:spChg chg="add mod">
          <ac:chgData name="村田　祐亮" userId="1c4808cf-6792-44f4-8c00-1fa5f98f456e" providerId="ADAL" clId="{5BF2A3F5-6B00-490C-B8BA-61AFF59E3731}" dt="2026-06-29T04:19:48.961" v="712" actId="1036"/>
          <ac:spMkLst>
            <pc:docMk/>
            <pc:sldMk cId="4230272137" sldId="1002"/>
            <ac:spMk id="38" creationId="{53C1AB90-447F-5BED-98C0-9D8C706C6F7F}"/>
          </ac:spMkLst>
        </pc:spChg>
      </pc:sldChg>
      <pc:sldChg chg="del">
        <pc:chgData name="村田　祐亮" userId="1c4808cf-6792-44f4-8c00-1fa5f98f456e" providerId="ADAL" clId="{5BF2A3F5-6B00-490C-B8BA-61AFF59E3731}" dt="2026-06-29T04:17:53.792" v="417" actId="47"/>
        <pc:sldMkLst>
          <pc:docMk/>
          <pc:sldMk cId="2446680691" sldId="1003"/>
        </pc:sldMkLst>
      </pc:sldChg>
      <pc:sldChg chg="del">
        <pc:chgData name="村田　祐亮" userId="1c4808cf-6792-44f4-8c00-1fa5f98f456e" providerId="ADAL" clId="{5BF2A3F5-6B00-490C-B8BA-61AFF59E3731}" dt="2026-06-29T04:17:53.792" v="417" actId="47"/>
        <pc:sldMkLst>
          <pc:docMk/>
          <pc:sldMk cId="1099873034" sldId="1004"/>
        </pc:sldMkLst>
      </pc:sldChg>
      <pc:sldChg chg="del">
        <pc:chgData name="村田　祐亮" userId="1c4808cf-6792-44f4-8c00-1fa5f98f456e" providerId="ADAL" clId="{5BF2A3F5-6B00-490C-B8BA-61AFF59E3731}" dt="2026-06-29T04:17:53.792" v="417" actId="47"/>
        <pc:sldMkLst>
          <pc:docMk/>
          <pc:sldMk cId="565574043" sldId="1007"/>
        </pc:sldMkLst>
      </pc:sldChg>
      <pc:sldChg chg="del">
        <pc:chgData name="村田　祐亮" userId="1c4808cf-6792-44f4-8c00-1fa5f98f456e" providerId="ADAL" clId="{5BF2A3F5-6B00-490C-B8BA-61AFF59E3731}" dt="2026-06-29T04:17:53.792" v="417" actId="47"/>
        <pc:sldMkLst>
          <pc:docMk/>
          <pc:sldMk cId="3416467871" sldId="1008"/>
        </pc:sldMkLst>
      </pc:sldChg>
      <pc:sldChg chg="addSp delSp modSp mod ord">
        <pc:chgData name="村田　祐亮" userId="1c4808cf-6792-44f4-8c00-1fa5f98f456e" providerId="ADAL" clId="{5BF2A3F5-6B00-490C-B8BA-61AFF59E3731}" dt="2026-06-29T04:20:41.929" v="739"/>
        <pc:sldMkLst>
          <pc:docMk/>
          <pc:sldMk cId="1886253807" sldId="1009"/>
        </pc:sldMkLst>
        <pc:spChg chg="mod">
          <ac:chgData name="村田　祐亮" userId="1c4808cf-6792-44f4-8c00-1fa5f98f456e" providerId="ADAL" clId="{5BF2A3F5-6B00-490C-B8BA-61AFF59E3731}" dt="2026-06-29T04:19:10.256" v="651" actId="20577"/>
          <ac:spMkLst>
            <pc:docMk/>
            <pc:sldMk cId="1886253807" sldId="1009"/>
            <ac:spMk id="2" creationId="{E60C968B-0B98-807C-CA6F-BF38301B3E3F}"/>
          </ac:spMkLst>
        </pc:spChg>
        <pc:spChg chg="add mod">
          <ac:chgData name="村田　祐亮" userId="1c4808cf-6792-44f4-8c00-1fa5f98f456e" providerId="ADAL" clId="{5BF2A3F5-6B00-490C-B8BA-61AFF59E3731}" dt="2026-06-29T04:19:14.520" v="652" actId="1036"/>
          <ac:spMkLst>
            <pc:docMk/>
            <pc:sldMk cId="1886253807" sldId="1009"/>
            <ac:spMk id="6" creationId="{A9B392DF-0C49-DA1F-E706-B93D014DCD02}"/>
          </ac:spMkLst>
        </pc:spChg>
        <pc:spChg chg="del">
          <ac:chgData name="村田　祐亮" userId="1c4808cf-6792-44f4-8c00-1fa5f98f456e" providerId="ADAL" clId="{5BF2A3F5-6B00-490C-B8BA-61AFF59E3731}" dt="2026-06-29T04:17:46.892" v="416" actId="478"/>
          <ac:spMkLst>
            <pc:docMk/>
            <pc:sldMk cId="1886253807" sldId="1009"/>
            <ac:spMk id="7" creationId="{E9EDFEA1-45DA-F1E0-5249-0F532002A8C6}"/>
          </ac:spMkLst>
        </pc:spChg>
        <pc:spChg chg="del">
          <ac:chgData name="村田　祐亮" userId="1c4808cf-6792-44f4-8c00-1fa5f98f456e" providerId="ADAL" clId="{5BF2A3F5-6B00-490C-B8BA-61AFF59E3731}" dt="2026-06-29T04:17:46.892" v="416" actId="478"/>
          <ac:spMkLst>
            <pc:docMk/>
            <pc:sldMk cId="1886253807" sldId="1009"/>
            <ac:spMk id="8" creationId="{71848744-CB5B-AB6D-1341-42F5368A9ABC}"/>
          </ac:spMkLst>
        </pc:spChg>
        <pc:picChg chg="del">
          <ac:chgData name="村田　祐亮" userId="1c4808cf-6792-44f4-8c00-1fa5f98f456e" providerId="ADAL" clId="{5BF2A3F5-6B00-490C-B8BA-61AFF59E3731}" dt="2026-06-29T04:17:46.892" v="416" actId="478"/>
          <ac:picMkLst>
            <pc:docMk/>
            <pc:sldMk cId="1886253807" sldId="1009"/>
            <ac:picMk id="4" creationId="{9C4446EE-B250-33CF-2735-B44213D4FF4C}"/>
          </ac:picMkLst>
        </pc:picChg>
        <pc:picChg chg="del">
          <ac:chgData name="村田　祐亮" userId="1c4808cf-6792-44f4-8c00-1fa5f98f456e" providerId="ADAL" clId="{5BF2A3F5-6B00-490C-B8BA-61AFF59E3731}" dt="2026-06-29T04:17:46.892" v="416" actId="478"/>
          <ac:picMkLst>
            <pc:docMk/>
            <pc:sldMk cId="1886253807" sldId="1009"/>
            <ac:picMk id="5" creationId="{E5E1E21C-2E96-1FA2-E848-E5F32E4C715E}"/>
          </ac:picMkLst>
        </pc:picChg>
      </pc:sldChg>
      <pc:sldChg chg="addSp delSp modSp mod ord">
        <pc:chgData name="村田　祐亮" userId="1c4808cf-6792-44f4-8c00-1fa5f98f456e" providerId="ADAL" clId="{5BF2A3F5-6B00-490C-B8BA-61AFF59E3731}" dt="2026-06-29T04:20:43.874" v="741"/>
        <pc:sldMkLst>
          <pc:docMk/>
          <pc:sldMk cId="299960204" sldId="1010"/>
        </pc:sldMkLst>
        <pc:spChg chg="mod">
          <ac:chgData name="村田　祐亮" userId="1c4808cf-6792-44f4-8c00-1fa5f98f456e" providerId="ADAL" clId="{5BF2A3F5-6B00-490C-B8BA-61AFF59E3731}" dt="2026-06-29T04:20:09.568" v="716" actId="1037"/>
          <ac:spMkLst>
            <pc:docMk/>
            <pc:sldMk cId="299960204" sldId="1010"/>
            <ac:spMk id="3" creationId="{E090A985-338E-D9FA-7C1C-E772DA6EFFFD}"/>
          </ac:spMkLst>
        </pc:spChg>
        <pc:grpChg chg="add del mod">
          <ac:chgData name="村田　祐亮" userId="1c4808cf-6792-44f4-8c00-1fa5f98f456e" providerId="ADAL" clId="{5BF2A3F5-6B00-490C-B8BA-61AFF59E3731}" dt="2026-06-29T03:13:18.727" v="282" actId="478"/>
          <ac:grpSpMkLst>
            <pc:docMk/>
            <pc:sldMk cId="299960204" sldId="1010"/>
            <ac:grpSpMk id="9" creationId="{50689992-83CF-6D4F-D933-E80461F19803}"/>
          </ac:grpSpMkLst>
        </pc:grpChg>
        <pc:grpChg chg="add del mod">
          <ac:chgData name="村田　祐亮" userId="1c4808cf-6792-44f4-8c00-1fa5f98f456e" providerId="ADAL" clId="{5BF2A3F5-6B00-490C-B8BA-61AFF59E3731}" dt="2026-06-29T04:17:42.903" v="415" actId="478"/>
          <ac:grpSpMkLst>
            <pc:docMk/>
            <pc:sldMk cId="299960204" sldId="1010"/>
            <ac:grpSpMk id="10" creationId="{D333AED0-44BF-8A32-3C7D-C2A5092B56F0}"/>
          </ac:grpSpMkLst>
        </pc:grpChg>
        <pc:grpChg chg="add del mod">
          <ac:chgData name="村田　祐亮" userId="1c4808cf-6792-44f4-8c00-1fa5f98f456e" providerId="ADAL" clId="{5BF2A3F5-6B00-490C-B8BA-61AFF59E3731}" dt="2026-06-29T04:17:42.903" v="415" actId="478"/>
          <ac:grpSpMkLst>
            <pc:docMk/>
            <pc:sldMk cId="299960204" sldId="1010"/>
            <ac:grpSpMk id="14" creationId="{04CF1B25-5BA3-E18C-4449-3AFA1CEEEE4E}"/>
          </ac:grpSpMkLst>
        </pc:grpChg>
        <pc:grpChg chg="add del mod">
          <ac:chgData name="村田　祐亮" userId="1c4808cf-6792-44f4-8c00-1fa5f98f456e" providerId="ADAL" clId="{5BF2A3F5-6B00-490C-B8BA-61AFF59E3731}" dt="2026-06-29T04:17:42.903" v="415" actId="478"/>
          <ac:grpSpMkLst>
            <pc:docMk/>
            <pc:sldMk cId="299960204" sldId="1010"/>
            <ac:grpSpMk id="18" creationId="{58733376-ADD7-76B2-340B-0068ACE02930}"/>
          </ac:grpSpMkLst>
        </pc:grpChg>
        <pc:grpChg chg="add del mod">
          <ac:chgData name="村田　祐亮" userId="1c4808cf-6792-44f4-8c00-1fa5f98f456e" providerId="ADAL" clId="{5BF2A3F5-6B00-490C-B8BA-61AFF59E3731}" dt="2026-06-29T04:17:42.903" v="415" actId="478"/>
          <ac:grpSpMkLst>
            <pc:docMk/>
            <pc:sldMk cId="299960204" sldId="1010"/>
            <ac:grpSpMk id="22" creationId="{888A2299-E874-052D-41C5-38BBD1143DF8}"/>
          </ac:grpSpMkLst>
        </pc:grpChg>
        <pc:picChg chg="del">
          <ac:chgData name="村田　祐亮" userId="1c4808cf-6792-44f4-8c00-1fa5f98f456e" providerId="ADAL" clId="{5BF2A3F5-6B00-490C-B8BA-61AFF59E3731}" dt="2026-06-29T04:17:42.903" v="415" actId="478"/>
          <ac:picMkLst>
            <pc:docMk/>
            <pc:sldMk cId="299960204" sldId="1010"/>
            <ac:picMk id="4" creationId="{BAA3B9EE-DC15-969D-7DC7-5DEBBB4144A5}"/>
          </ac:picMkLst>
        </pc:picChg>
        <pc:picChg chg="del mod">
          <ac:chgData name="村田　祐亮" userId="1c4808cf-6792-44f4-8c00-1fa5f98f456e" providerId="ADAL" clId="{5BF2A3F5-6B00-490C-B8BA-61AFF59E3731}" dt="2026-06-29T04:17:42.903" v="415" actId="478"/>
          <ac:picMkLst>
            <pc:docMk/>
            <pc:sldMk cId="299960204" sldId="1010"/>
            <ac:picMk id="6" creationId="{9FE4B7BE-978D-F9D4-B9A6-AF387C20FF88}"/>
          </ac:picMkLst>
        </pc:picChg>
        <pc:cxnChg chg="add mod">
          <ac:chgData name="村田　祐亮" userId="1c4808cf-6792-44f4-8c00-1fa5f98f456e" providerId="ADAL" clId="{5BF2A3F5-6B00-490C-B8BA-61AFF59E3731}" dt="2026-06-29T03:12:50.489" v="272" actId="164"/>
          <ac:cxnSpMkLst>
            <pc:docMk/>
            <pc:sldMk cId="299960204" sldId="1010"/>
            <ac:cxnSpMk id="5" creationId="{EC39DD42-D47F-CA31-E804-78FD5DB1B693}"/>
          </ac:cxnSpMkLst>
        </pc:cxnChg>
        <pc:cxnChg chg="add mod">
          <ac:chgData name="村田　祐亮" userId="1c4808cf-6792-44f4-8c00-1fa5f98f456e" providerId="ADAL" clId="{5BF2A3F5-6B00-490C-B8BA-61AFF59E3731}" dt="2026-06-29T03:12:50.489" v="272" actId="164"/>
          <ac:cxnSpMkLst>
            <pc:docMk/>
            <pc:sldMk cId="299960204" sldId="1010"/>
            <ac:cxnSpMk id="7" creationId="{45A0D920-0BEA-4AD6-4062-A36EA83DADE6}"/>
          </ac:cxnSpMkLst>
        </pc:cxnChg>
        <pc:cxnChg chg="add mod">
          <ac:chgData name="村田　祐亮" userId="1c4808cf-6792-44f4-8c00-1fa5f98f456e" providerId="ADAL" clId="{5BF2A3F5-6B00-490C-B8BA-61AFF59E3731}" dt="2026-06-29T03:12:50.489" v="272" actId="164"/>
          <ac:cxnSpMkLst>
            <pc:docMk/>
            <pc:sldMk cId="299960204" sldId="1010"/>
            <ac:cxnSpMk id="8" creationId="{73BE4586-9075-5EF3-8F14-344666EF5661}"/>
          </ac:cxnSpMkLst>
        </pc:cxnChg>
        <pc:cxnChg chg="mod">
          <ac:chgData name="村田　祐亮" userId="1c4808cf-6792-44f4-8c00-1fa5f98f456e" providerId="ADAL" clId="{5BF2A3F5-6B00-490C-B8BA-61AFF59E3731}" dt="2026-06-29T03:12:59.312" v="274"/>
          <ac:cxnSpMkLst>
            <pc:docMk/>
            <pc:sldMk cId="299960204" sldId="1010"/>
            <ac:cxnSpMk id="11" creationId="{170C3656-EBA3-C506-E621-1BEE4A2CB660}"/>
          </ac:cxnSpMkLst>
        </pc:cxnChg>
        <pc:cxnChg chg="mod">
          <ac:chgData name="村田　祐亮" userId="1c4808cf-6792-44f4-8c00-1fa5f98f456e" providerId="ADAL" clId="{5BF2A3F5-6B00-490C-B8BA-61AFF59E3731}" dt="2026-06-29T03:12:59.312" v="274"/>
          <ac:cxnSpMkLst>
            <pc:docMk/>
            <pc:sldMk cId="299960204" sldId="1010"/>
            <ac:cxnSpMk id="12" creationId="{7C3B7C9E-885E-040A-55DD-88752EB3900C}"/>
          </ac:cxnSpMkLst>
        </pc:cxnChg>
        <pc:cxnChg chg="mod">
          <ac:chgData name="村田　祐亮" userId="1c4808cf-6792-44f4-8c00-1fa5f98f456e" providerId="ADAL" clId="{5BF2A3F5-6B00-490C-B8BA-61AFF59E3731}" dt="2026-06-29T03:12:59.312" v="274"/>
          <ac:cxnSpMkLst>
            <pc:docMk/>
            <pc:sldMk cId="299960204" sldId="1010"/>
            <ac:cxnSpMk id="13" creationId="{1B5777C1-C354-74DA-57AD-E23850D4F4ED}"/>
          </ac:cxnSpMkLst>
        </pc:cxnChg>
        <pc:cxnChg chg="mod">
          <ac:chgData name="村田　祐亮" userId="1c4808cf-6792-44f4-8c00-1fa5f98f456e" providerId="ADAL" clId="{5BF2A3F5-6B00-490C-B8BA-61AFF59E3731}" dt="2026-06-29T03:13:52.627" v="294"/>
          <ac:cxnSpMkLst>
            <pc:docMk/>
            <pc:sldMk cId="299960204" sldId="1010"/>
            <ac:cxnSpMk id="15" creationId="{73DD7270-BA74-13AD-7A72-B48C34D79725}"/>
          </ac:cxnSpMkLst>
        </pc:cxnChg>
        <pc:cxnChg chg="mod">
          <ac:chgData name="村田　祐亮" userId="1c4808cf-6792-44f4-8c00-1fa5f98f456e" providerId="ADAL" clId="{5BF2A3F5-6B00-490C-B8BA-61AFF59E3731}" dt="2026-06-29T03:13:52.627" v="294"/>
          <ac:cxnSpMkLst>
            <pc:docMk/>
            <pc:sldMk cId="299960204" sldId="1010"/>
            <ac:cxnSpMk id="16" creationId="{8E05FBF8-961E-69AB-9A4A-39E0E21A52FD}"/>
          </ac:cxnSpMkLst>
        </pc:cxnChg>
        <pc:cxnChg chg="mod">
          <ac:chgData name="村田　祐亮" userId="1c4808cf-6792-44f4-8c00-1fa5f98f456e" providerId="ADAL" clId="{5BF2A3F5-6B00-490C-B8BA-61AFF59E3731}" dt="2026-06-29T03:13:52.627" v="294"/>
          <ac:cxnSpMkLst>
            <pc:docMk/>
            <pc:sldMk cId="299960204" sldId="1010"/>
            <ac:cxnSpMk id="17" creationId="{B8F3F9C3-F07D-0FAA-454A-B5EF552B27DA}"/>
          </ac:cxnSpMkLst>
        </pc:cxnChg>
        <pc:cxnChg chg="mod">
          <ac:chgData name="村田　祐亮" userId="1c4808cf-6792-44f4-8c00-1fa5f98f456e" providerId="ADAL" clId="{5BF2A3F5-6B00-490C-B8BA-61AFF59E3731}" dt="2026-06-29T03:14:23.702" v="305"/>
          <ac:cxnSpMkLst>
            <pc:docMk/>
            <pc:sldMk cId="299960204" sldId="1010"/>
            <ac:cxnSpMk id="19" creationId="{7335A459-BB56-14C9-0BD4-D9E7DD6F76F1}"/>
          </ac:cxnSpMkLst>
        </pc:cxnChg>
        <pc:cxnChg chg="mod">
          <ac:chgData name="村田　祐亮" userId="1c4808cf-6792-44f4-8c00-1fa5f98f456e" providerId="ADAL" clId="{5BF2A3F5-6B00-490C-B8BA-61AFF59E3731}" dt="2026-06-29T03:14:23.702" v="305"/>
          <ac:cxnSpMkLst>
            <pc:docMk/>
            <pc:sldMk cId="299960204" sldId="1010"/>
            <ac:cxnSpMk id="20" creationId="{8D63F95E-DD32-6E42-A537-DB208AE44034}"/>
          </ac:cxnSpMkLst>
        </pc:cxnChg>
        <pc:cxnChg chg="mod">
          <ac:chgData name="村田　祐亮" userId="1c4808cf-6792-44f4-8c00-1fa5f98f456e" providerId="ADAL" clId="{5BF2A3F5-6B00-490C-B8BA-61AFF59E3731}" dt="2026-06-29T03:14:23.702" v="305"/>
          <ac:cxnSpMkLst>
            <pc:docMk/>
            <pc:sldMk cId="299960204" sldId="1010"/>
            <ac:cxnSpMk id="21" creationId="{0384F823-1C30-F0D3-6BD2-9197773CB4A8}"/>
          </ac:cxnSpMkLst>
        </pc:cxnChg>
        <pc:cxnChg chg="mod">
          <ac:chgData name="村田　祐亮" userId="1c4808cf-6792-44f4-8c00-1fa5f98f456e" providerId="ADAL" clId="{5BF2A3F5-6B00-490C-B8BA-61AFF59E3731}" dt="2026-06-29T03:14:23.702" v="305"/>
          <ac:cxnSpMkLst>
            <pc:docMk/>
            <pc:sldMk cId="299960204" sldId="1010"/>
            <ac:cxnSpMk id="23" creationId="{63B871F1-C978-A6C2-B5A0-FB3FCE2C7480}"/>
          </ac:cxnSpMkLst>
        </pc:cxnChg>
        <pc:cxnChg chg="mod">
          <ac:chgData name="村田　祐亮" userId="1c4808cf-6792-44f4-8c00-1fa5f98f456e" providerId="ADAL" clId="{5BF2A3F5-6B00-490C-B8BA-61AFF59E3731}" dt="2026-06-29T03:14:23.702" v="305"/>
          <ac:cxnSpMkLst>
            <pc:docMk/>
            <pc:sldMk cId="299960204" sldId="1010"/>
            <ac:cxnSpMk id="24" creationId="{A9C3F517-CFC5-2AE2-1503-5A172651CB2C}"/>
          </ac:cxnSpMkLst>
        </pc:cxnChg>
        <pc:cxnChg chg="mod">
          <ac:chgData name="村田　祐亮" userId="1c4808cf-6792-44f4-8c00-1fa5f98f456e" providerId="ADAL" clId="{5BF2A3F5-6B00-490C-B8BA-61AFF59E3731}" dt="2026-06-29T03:14:23.702" v="305"/>
          <ac:cxnSpMkLst>
            <pc:docMk/>
            <pc:sldMk cId="299960204" sldId="1010"/>
            <ac:cxnSpMk id="25" creationId="{386940F5-413E-88F4-4875-72A9D226B950}"/>
          </ac:cxnSpMkLst>
        </pc:cxnChg>
      </pc:sldChg>
      <pc:sldChg chg="del">
        <pc:chgData name="村田　祐亮" userId="1c4808cf-6792-44f4-8c00-1fa5f98f456e" providerId="ADAL" clId="{5BF2A3F5-6B00-490C-B8BA-61AFF59E3731}" dt="2026-06-29T04:17:53.792" v="417" actId="47"/>
        <pc:sldMkLst>
          <pc:docMk/>
          <pc:sldMk cId="130867592" sldId="1011"/>
        </pc:sldMkLst>
      </pc:sldChg>
      <pc:sldChg chg="del">
        <pc:chgData name="村田　祐亮" userId="1c4808cf-6792-44f4-8c00-1fa5f98f456e" providerId="ADAL" clId="{5BF2A3F5-6B00-490C-B8BA-61AFF59E3731}" dt="2026-06-29T04:17:53.792" v="417" actId="47"/>
        <pc:sldMkLst>
          <pc:docMk/>
          <pc:sldMk cId="1096670275" sldId="1012"/>
        </pc:sldMkLst>
      </pc:sldChg>
      <pc:sldChg chg="del">
        <pc:chgData name="村田　祐亮" userId="1c4808cf-6792-44f4-8c00-1fa5f98f456e" providerId="ADAL" clId="{5BF2A3F5-6B00-490C-B8BA-61AFF59E3731}" dt="2026-06-29T04:17:53.792" v="417" actId="47"/>
        <pc:sldMkLst>
          <pc:docMk/>
          <pc:sldMk cId="1420386208" sldId="1013"/>
        </pc:sldMkLst>
      </pc:sldChg>
      <pc:sldChg chg="del">
        <pc:chgData name="村田　祐亮" userId="1c4808cf-6792-44f4-8c00-1fa5f98f456e" providerId="ADAL" clId="{5BF2A3F5-6B00-490C-B8BA-61AFF59E3731}" dt="2026-06-29T04:17:53.792" v="417" actId="47"/>
        <pc:sldMkLst>
          <pc:docMk/>
          <pc:sldMk cId="4207548729" sldId="1014"/>
        </pc:sldMkLst>
      </pc:sldChg>
      <pc:sldChg chg="del">
        <pc:chgData name="村田　祐亮" userId="1c4808cf-6792-44f4-8c00-1fa5f98f456e" providerId="ADAL" clId="{5BF2A3F5-6B00-490C-B8BA-61AFF59E3731}" dt="2026-06-29T04:17:53.792" v="417" actId="47"/>
        <pc:sldMkLst>
          <pc:docMk/>
          <pc:sldMk cId="3797179205" sldId="1015"/>
        </pc:sldMkLst>
      </pc:sldChg>
      <pc:sldChg chg="del">
        <pc:chgData name="村田　祐亮" userId="1c4808cf-6792-44f4-8c00-1fa5f98f456e" providerId="ADAL" clId="{5BF2A3F5-6B00-490C-B8BA-61AFF59E3731}" dt="2026-06-29T04:17:53.792" v="417" actId="47"/>
        <pc:sldMkLst>
          <pc:docMk/>
          <pc:sldMk cId="2192425086" sldId="1016"/>
        </pc:sldMkLst>
      </pc:sldChg>
      <pc:sldChg chg="del">
        <pc:chgData name="村田　祐亮" userId="1c4808cf-6792-44f4-8c00-1fa5f98f456e" providerId="ADAL" clId="{5BF2A3F5-6B00-490C-B8BA-61AFF59E3731}" dt="2026-06-29T04:17:53.792" v="417" actId="47"/>
        <pc:sldMkLst>
          <pc:docMk/>
          <pc:sldMk cId="1891689223" sldId="1017"/>
        </pc:sldMkLst>
      </pc:sldChg>
      <pc:sldChg chg="del">
        <pc:chgData name="村田　祐亮" userId="1c4808cf-6792-44f4-8c00-1fa5f98f456e" providerId="ADAL" clId="{5BF2A3F5-6B00-490C-B8BA-61AFF59E3731}" dt="2026-06-29T04:17:53.792" v="417" actId="47"/>
        <pc:sldMkLst>
          <pc:docMk/>
          <pc:sldMk cId="3383216756" sldId="1018"/>
        </pc:sldMkLst>
      </pc:sldChg>
      <pc:sldChg chg="del">
        <pc:chgData name="村田　祐亮" userId="1c4808cf-6792-44f4-8c00-1fa5f98f456e" providerId="ADAL" clId="{5BF2A3F5-6B00-490C-B8BA-61AFF59E3731}" dt="2026-06-29T04:17:53.792" v="417" actId="47"/>
        <pc:sldMkLst>
          <pc:docMk/>
          <pc:sldMk cId="4268536584" sldId="1019"/>
        </pc:sldMkLst>
      </pc:sldChg>
      <pc:sldChg chg="del">
        <pc:chgData name="村田　祐亮" userId="1c4808cf-6792-44f4-8c00-1fa5f98f456e" providerId="ADAL" clId="{5BF2A3F5-6B00-490C-B8BA-61AFF59E3731}" dt="2026-06-29T04:17:53.792" v="417" actId="47"/>
        <pc:sldMkLst>
          <pc:docMk/>
          <pc:sldMk cId="55517770" sldId="1020"/>
        </pc:sldMkLst>
      </pc:sldChg>
      <pc:sldChg chg="del">
        <pc:chgData name="村田　祐亮" userId="1c4808cf-6792-44f4-8c00-1fa5f98f456e" providerId="ADAL" clId="{5BF2A3F5-6B00-490C-B8BA-61AFF59E3731}" dt="2026-06-29T04:17:53.792" v="417" actId="47"/>
        <pc:sldMkLst>
          <pc:docMk/>
          <pc:sldMk cId="2592611357" sldId="1021"/>
        </pc:sldMkLst>
      </pc:sldChg>
      <pc:sldChg chg="del">
        <pc:chgData name="村田　祐亮" userId="1c4808cf-6792-44f4-8c00-1fa5f98f456e" providerId="ADAL" clId="{5BF2A3F5-6B00-490C-B8BA-61AFF59E3731}" dt="2026-06-29T04:17:53.792" v="417" actId="47"/>
        <pc:sldMkLst>
          <pc:docMk/>
          <pc:sldMk cId="2581292382" sldId="1022"/>
        </pc:sldMkLst>
      </pc:sldChg>
      <pc:sldChg chg="del">
        <pc:chgData name="村田　祐亮" userId="1c4808cf-6792-44f4-8c00-1fa5f98f456e" providerId="ADAL" clId="{5BF2A3F5-6B00-490C-B8BA-61AFF59E3731}" dt="2026-06-29T04:17:53.792" v="417" actId="47"/>
        <pc:sldMkLst>
          <pc:docMk/>
          <pc:sldMk cId="859706398" sldId="1023"/>
        </pc:sldMkLst>
      </pc:sldChg>
      <pc:sldChg chg="del">
        <pc:chgData name="村田　祐亮" userId="1c4808cf-6792-44f4-8c00-1fa5f98f456e" providerId="ADAL" clId="{5BF2A3F5-6B00-490C-B8BA-61AFF59E3731}" dt="2026-06-29T04:17:53.792" v="417" actId="47"/>
        <pc:sldMkLst>
          <pc:docMk/>
          <pc:sldMk cId="2727862196" sldId="1024"/>
        </pc:sldMkLst>
      </pc:sldChg>
      <pc:sldChg chg="addSp modSp del mod modAnim">
        <pc:chgData name="村田　祐亮" userId="1c4808cf-6792-44f4-8c00-1fa5f98f456e" providerId="ADAL" clId="{5BF2A3F5-6B00-490C-B8BA-61AFF59E3731}" dt="2026-06-29T04:17:53.792" v="417" actId="47"/>
        <pc:sldMkLst>
          <pc:docMk/>
          <pc:sldMk cId="1167045796" sldId="1025"/>
        </pc:sldMkLst>
        <pc:spChg chg="add mod">
          <ac:chgData name="村田　祐亮" userId="1c4808cf-6792-44f4-8c00-1fa5f98f456e" providerId="ADAL" clId="{5BF2A3F5-6B00-490C-B8BA-61AFF59E3731}" dt="2026-06-29T04:10:59.697" v="407" actId="1076"/>
          <ac:spMkLst>
            <pc:docMk/>
            <pc:sldMk cId="1167045796" sldId="1025"/>
            <ac:spMk id="7" creationId="{B66E14BD-1726-E6B4-2B05-4B5BD25A0B81}"/>
          </ac:spMkLst>
        </pc:spChg>
        <pc:picChg chg="add mod">
          <ac:chgData name="村田　祐亮" userId="1c4808cf-6792-44f4-8c00-1fa5f98f456e" providerId="ADAL" clId="{5BF2A3F5-6B00-490C-B8BA-61AFF59E3731}" dt="2026-06-29T04:10:41.761" v="404" actId="1037"/>
          <ac:picMkLst>
            <pc:docMk/>
            <pc:sldMk cId="1167045796" sldId="1025"/>
            <ac:picMk id="3" creationId="{C516DC55-5325-86CE-3CE9-7DEEE4EFEAC7}"/>
          </ac:picMkLst>
        </pc:picChg>
        <pc:picChg chg="add mod">
          <ac:chgData name="村田　祐亮" userId="1c4808cf-6792-44f4-8c00-1fa5f98f456e" providerId="ADAL" clId="{5BF2A3F5-6B00-490C-B8BA-61AFF59E3731}" dt="2026-06-29T04:10:35.109" v="399" actId="1038"/>
          <ac:picMkLst>
            <pc:docMk/>
            <pc:sldMk cId="1167045796" sldId="1025"/>
            <ac:picMk id="4" creationId="{93153A9D-763E-044A-59DE-A16407757296}"/>
          </ac:picMkLst>
        </pc:picChg>
        <pc:picChg chg="add mod">
          <ac:chgData name="村田　祐亮" userId="1c4808cf-6792-44f4-8c00-1fa5f98f456e" providerId="ADAL" clId="{5BF2A3F5-6B00-490C-B8BA-61AFF59E3731}" dt="2026-06-29T04:10:19.450" v="390" actId="1038"/>
          <ac:picMkLst>
            <pc:docMk/>
            <pc:sldMk cId="1167045796" sldId="1025"/>
            <ac:picMk id="5" creationId="{D55E7697-5EC7-31B3-9829-3B7F32CC45C9}"/>
          </ac:picMkLst>
        </pc:picChg>
        <pc:picChg chg="add mod">
          <ac:chgData name="村田　祐亮" userId="1c4808cf-6792-44f4-8c00-1fa5f98f456e" providerId="ADAL" clId="{5BF2A3F5-6B00-490C-B8BA-61AFF59E3731}" dt="2026-06-29T04:10:22.386" v="395" actId="1037"/>
          <ac:picMkLst>
            <pc:docMk/>
            <pc:sldMk cId="1167045796" sldId="1025"/>
            <ac:picMk id="6" creationId="{F71944A0-F7E5-DB43-7097-3BE52782C119}"/>
          </ac:picMkLst>
        </pc:picChg>
      </pc:sldChg>
      <pc:sldChg chg="delSp add del mod">
        <pc:chgData name="村田　祐亮" userId="1c4808cf-6792-44f4-8c00-1fa5f98f456e" providerId="ADAL" clId="{5BF2A3F5-6B00-490C-B8BA-61AFF59E3731}" dt="2026-06-29T04:17:53.792" v="417" actId="47"/>
        <pc:sldMkLst>
          <pc:docMk/>
          <pc:sldMk cId="1655886206" sldId="1026"/>
        </pc:sldMkLst>
        <pc:picChg chg="del">
          <ac:chgData name="村田　祐亮" userId="1c4808cf-6792-44f4-8c00-1fa5f98f456e" providerId="ADAL" clId="{5BF2A3F5-6B00-490C-B8BA-61AFF59E3731}" dt="2026-06-29T04:14:27.337" v="410" actId="478"/>
          <ac:picMkLst>
            <pc:docMk/>
            <pc:sldMk cId="1655886206" sldId="1026"/>
            <ac:picMk id="6" creationId="{04853ED3-9F4C-CC8F-F8F3-95FD56B073F5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034" name="Rectangle 2">
            <a:extLst>
              <a:ext uri="{FF2B5EF4-FFF2-40B4-BE49-F238E27FC236}">
                <a16:creationId xmlns:a16="http://schemas.microsoft.com/office/drawing/2014/main" id="{126117B7-FA0A-0F44-563F-9BE03B6B8793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18468" cy="4939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9752" tIns="44876" rIns="89752" bIns="44876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 sz="1200">
                <a:solidFill>
                  <a:schemeClr val="tx1"/>
                </a:solidFill>
                <a:ea typeface="ＭＳ Ｐゴシック" panose="020B0600070205080204" pitchFamily="50" charset="-128"/>
              </a:defRPr>
            </a:lvl1pPr>
          </a:lstStyle>
          <a:p>
            <a:pPr>
              <a:defRPr/>
            </a:pPr>
            <a:endParaRPr lang="en-US" altLang="ja-JP" dirty="0"/>
          </a:p>
        </p:txBody>
      </p:sp>
      <p:sp>
        <p:nvSpPr>
          <p:cNvPr id="172035" name="Rectangle 3">
            <a:extLst>
              <a:ext uri="{FF2B5EF4-FFF2-40B4-BE49-F238E27FC236}">
                <a16:creationId xmlns:a16="http://schemas.microsoft.com/office/drawing/2014/main" id="{E1CB75A2-EA26-A34C-25B9-E224D4F76279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15742" y="0"/>
            <a:ext cx="2918468" cy="4939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9752" tIns="44876" rIns="89752" bIns="44876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chemeClr val="tx1"/>
                </a:solidFill>
                <a:ea typeface="ＭＳ Ｐゴシック" panose="020B0600070205080204" pitchFamily="50" charset="-128"/>
              </a:defRPr>
            </a:lvl1pPr>
          </a:lstStyle>
          <a:p>
            <a:pPr>
              <a:defRPr/>
            </a:pPr>
            <a:endParaRPr lang="en-US" altLang="ja-JP" dirty="0"/>
          </a:p>
        </p:txBody>
      </p:sp>
      <p:sp>
        <p:nvSpPr>
          <p:cNvPr id="172036" name="Rectangle 4">
            <a:extLst>
              <a:ext uri="{FF2B5EF4-FFF2-40B4-BE49-F238E27FC236}">
                <a16:creationId xmlns:a16="http://schemas.microsoft.com/office/drawing/2014/main" id="{4BCAB338-86A1-23C5-477E-88D9286E0A9C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370809"/>
            <a:ext cx="2918468" cy="4939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9752" tIns="44876" rIns="89752" bIns="44876" numCol="1" anchor="b" anchorCtr="0" compatLnSpc="1">
            <a:prstTxWarp prst="textNoShape">
              <a:avLst/>
            </a:prstTxWarp>
          </a:bodyPr>
          <a:lstStyle>
            <a:lvl1pPr algn="l" eaLnBrk="1" hangingPunct="1">
              <a:defRPr sz="1200">
                <a:solidFill>
                  <a:schemeClr val="tx1"/>
                </a:solidFill>
                <a:ea typeface="ＭＳ Ｐゴシック" panose="020B0600070205080204" pitchFamily="50" charset="-128"/>
              </a:defRPr>
            </a:lvl1pPr>
          </a:lstStyle>
          <a:p>
            <a:pPr>
              <a:defRPr/>
            </a:pPr>
            <a:endParaRPr lang="en-US" altLang="ja-JP" dirty="0"/>
          </a:p>
        </p:txBody>
      </p:sp>
      <p:sp>
        <p:nvSpPr>
          <p:cNvPr id="172037" name="Rectangle 5">
            <a:extLst>
              <a:ext uri="{FF2B5EF4-FFF2-40B4-BE49-F238E27FC236}">
                <a16:creationId xmlns:a16="http://schemas.microsoft.com/office/drawing/2014/main" id="{3B2C7946-47FE-E844-2FE2-009706744FF4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15742" y="9370809"/>
            <a:ext cx="2918468" cy="4939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9752" tIns="44876" rIns="89752" bIns="44876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chemeClr val="tx1"/>
                </a:solidFill>
                <a:ea typeface="ＭＳ Ｐゴシック" panose="020B0600070205080204" pitchFamily="50" charset="-128"/>
              </a:defRPr>
            </a:lvl1pPr>
          </a:lstStyle>
          <a:p>
            <a:fld id="{841DA55D-929F-4CD4-8933-646E3994F070}" type="slidenum">
              <a:rPr lang="en-US" altLang="ja-JP"/>
              <a:pPr/>
              <a:t>‹#›</a:t>
            </a:fld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>
            <a:extLst>
              <a:ext uri="{FF2B5EF4-FFF2-40B4-BE49-F238E27FC236}">
                <a16:creationId xmlns:a16="http://schemas.microsoft.com/office/drawing/2014/main" id="{197637F5-6A8A-C919-F987-238FDCF3245A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18468" cy="4939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4832" tIns="47416" rIns="94832" bIns="47416" numCol="1" anchor="t" anchorCtr="0" compatLnSpc="1">
            <a:prstTxWarp prst="textNoShape">
              <a:avLst/>
            </a:prstTxWarp>
          </a:bodyPr>
          <a:lstStyle>
            <a:lvl1pPr algn="l" defTabSz="948946" eaLnBrk="1" hangingPunct="1">
              <a:defRPr sz="1300">
                <a:solidFill>
                  <a:schemeClr val="tx1"/>
                </a:solidFill>
                <a:ea typeface="ＭＳ Ｐゴシック" panose="020B0600070205080204" pitchFamily="50" charset="-128"/>
              </a:defRPr>
            </a:lvl1pPr>
          </a:lstStyle>
          <a:p>
            <a:pPr>
              <a:defRPr/>
            </a:pPr>
            <a:endParaRPr lang="en-US" altLang="ja-JP" dirty="0"/>
          </a:p>
        </p:txBody>
      </p:sp>
      <p:sp>
        <p:nvSpPr>
          <p:cNvPr id="23555" name="Rectangle 3">
            <a:extLst>
              <a:ext uri="{FF2B5EF4-FFF2-40B4-BE49-F238E27FC236}">
                <a16:creationId xmlns:a16="http://schemas.microsoft.com/office/drawing/2014/main" id="{6BD9FCD2-7E20-1E2B-E83E-08539AC4322A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15742" y="0"/>
            <a:ext cx="2918468" cy="4939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4832" tIns="47416" rIns="94832" bIns="47416" numCol="1" anchor="t" anchorCtr="0" compatLnSpc="1">
            <a:prstTxWarp prst="textNoShape">
              <a:avLst/>
            </a:prstTxWarp>
          </a:bodyPr>
          <a:lstStyle>
            <a:lvl1pPr algn="r" defTabSz="948946" eaLnBrk="1" hangingPunct="1">
              <a:defRPr sz="1300">
                <a:solidFill>
                  <a:schemeClr val="tx1"/>
                </a:solidFill>
                <a:ea typeface="ＭＳ Ｐゴシック" panose="020B0600070205080204" pitchFamily="50" charset="-128"/>
              </a:defRPr>
            </a:lvl1pPr>
          </a:lstStyle>
          <a:p>
            <a:pPr>
              <a:defRPr/>
            </a:pPr>
            <a:endParaRPr lang="en-US" altLang="ja-JP" dirty="0"/>
          </a:p>
        </p:txBody>
      </p:sp>
      <p:sp>
        <p:nvSpPr>
          <p:cNvPr id="2052" name="Rectangle 4">
            <a:extLst>
              <a:ext uri="{FF2B5EF4-FFF2-40B4-BE49-F238E27FC236}">
                <a16:creationId xmlns:a16="http://schemas.microsoft.com/office/drawing/2014/main" id="{948F9B2D-EF62-81BF-0F7C-966630AAF10F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2550" y="739775"/>
            <a:ext cx="6572250" cy="36972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23557" name="Rectangle 5">
            <a:extLst>
              <a:ext uri="{FF2B5EF4-FFF2-40B4-BE49-F238E27FC236}">
                <a16:creationId xmlns:a16="http://schemas.microsoft.com/office/drawing/2014/main" id="{E79AB2B8-2C46-27CA-0A28-4AE6C92609CD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3732" y="4686186"/>
            <a:ext cx="5388300" cy="44407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4832" tIns="47416" rIns="94832" bIns="4741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23558" name="Rectangle 6">
            <a:extLst>
              <a:ext uri="{FF2B5EF4-FFF2-40B4-BE49-F238E27FC236}">
                <a16:creationId xmlns:a16="http://schemas.microsoft.com/office/drawing/2014/main" id="{321CC2A9-5D3C-59BB-73A9-0F1D637A5F9B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370809"/>
            <a:ext cx="2918468" cy="4939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4832" tIns="47416" rIns="94832" bIns="47416" numCol="1" anchor="b" anchorCtr="0" compatLnSpc="1">
            <a:prstTxWarp prst="textNoShape">
              <a:avLst/>
            </a:prstTxWarp>
          </a:bodyPr>
          <a:lstStyle>
            <a:lvl1pPr algn="l" defTabSz="948946" eaLnBrk="1" hangingPunct="1">
              <a:defRPr sz="1300">
                <a:solidFill>
                  <a:schemeClr val="tx1"/>
                </a:solidFill>
                <a:ea typeface="ＭＳ Ｐゴシック" panose="020B0600070205080204" pitchFamily="50" charset="-128"/>
              </a:defRPr>
            </a:lvl1pPr>
          </a:lstStyle>
          <a:p>
            <a:pPr>
              <a:defRPr/>
            </a:pPr>
            <a:endParaRPr lang="en-US" altLang="ja-JP" dirty="0"/>
          </a:p>
        </p:txBody>
      </p:sp>
      <p:sp>
        <p:nvSpPr>
          <p:cNvPr id="23559" name="Rectangle 7">
            <a:extLst>
              <a:ext uri="{FF2B5EF4-FFF2-40B4-BE49-F238E27FC236}">
                <a16:creationId xmlns:a16="http://schemas.microsoft.com/office/drawing/2014/main" id="{1F928F11-4780-3693-7492-93E12BD708D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15742" y="9370809"/>
            <a:ext cx="2918468" cy="4939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4832" tIns="47416" rIns="94832" bIns="47416" numCol="1" anchor="b" anchorCtr="0" compatLnSpc="1">
            <a:prstTxWarp prst="textNoShape">
              <a:avLst/>
            </a:prstTxWarp>
          </a:bodyPr>
          <a:lstStyle>
            <a:lvl1pPr algn="r" defTabSz="947633" eaLnBrk="1" hangingPunct="1">
              <a:defRPr sz="1300">
                <a:solidFill>
                  <a:schemeClr val="tx1"/>
                </a:solidFill>
                <a:ea typeface="ＭＳ Ｐゴシック" panose="020B0600070205080204" pitchFamily="50" charset="-128"/>
              </a:defRPr>
            </a:lvl1pPr>
          </a:lstStyle>
          <a:p>
            <a:fld id="{CA93D1CA-D93B-4171-91AE-E56ED8D960B8}" type="slidenum">
              <a:rPr lang="en-US" altLang="ja-JP"/>
              <a:pPr/>
              <a:t>‹#›</a:t>
            </a:fld>
            <a:endParaRPr lang="en-US" altLang="ja-JP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panose="020B0604020202020204" pitchFamily="34" charset="0"/>
        <a:ea typeface="ＭＳ Ｐ明朝" panose="02020600040205080304" pitchFamily="18" charset="-128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panose="020B0604020202020204" pitchFamily="34" charset="0"/>
        <a:ea typeface="ＭＳ Ｐ明朝" panose="02020600040205080304" pitchFamily="18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panose="020B0604020202020204" pitchFamily="34" charset="0"/>
        <a:ea typeface="ＭＳ Ｐ明朝" panose="02020600040205080304" pitchFamily="18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panose="020B0604020202020204" pitchFamily="34" charset="0"/>
        <a:ea typeface="ＭＳ Ｐ明朝" panose="02020600040205080304" pitchFamily="18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panose="020B0604020202020204" pitchFamily="34" charset="0"/>
        <a:ea typeface="ＭＳ Ｐ明朝" panose="02020600040205080304" pitchFamily="18" charset="-128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6BC651-EA67-2DBC-0A08-295674C3AA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13A6FCC6-157B-C8DF-D66B-CB6EBEA98A8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82550" y="739775"/>
            <a:ext cx="6572250" cy="3697288"/>
          </a:xfrm>
        </p:spPr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266A9BB3-4E48-A828-EAAE-5DDDC4FA12C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B717FC46-42F7-7D11-AD5A-7C6EF72FC45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1FB5C5-92ED-4EBC-BAE3-96BAB5EFCFED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587032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87FBC4-2914-BB69-AB8A-A44A9CC8C3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D92A1609-A964-41BF-A62E-EC830479D87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82550" y="739775"/>
            <a:ext cx="6572250" cy="3697288"/>
          </a:xfrm>
        </p:spPr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8DE242B8-07E4-98A1-936A-8DE599E2699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BCD94A18-0657-A17C-63BB-E8A40C2B1EC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1FB5C5-92ED-4EBC-BAE3-96BAB5EFCFED}" type="slidenum">
              <a:rPr kumimoji="1" lang="ja-JP" altLang="en-US" smtClean="0"/>
              <a:t>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2041122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3999F5-9AC3-A249-DBD5-81A0658D1F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EB1808F3-036F-75D8-3A5C-77EC5E198C4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82550" y="739775"/>
            <a:ext cx="6572250" cy="3697288"/>
          </a:xfrm>
        </p:spPr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AE338036-9794-4503-82C1-E5EDA8758EA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10738A92-74F0-DF27-38E8-121660F1FA1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1FB5C5-92ED-4EBC-BAE3-96BAB5EFCFED}" type="slidenum">
              <a:rPr kumimoji="1" lang="ja-JP" altLang="en-US" smtClean="0"/>
              <a:t>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9142151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62FC1C-5EAE-CE12-FB6A-F619DD7A43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CDF3473A-D4D5-725C-F822-FB2082D6E31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82550" y="739775"/>
            <a:ext cx="6572250" cy="3697288"/>
          </a:xfrm>
        </p:spPr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B6C75B93-ED27-A7F6-4E17-815A135F2AC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F38F2AFE-EF69-ACDD-AD3F-5C01072CA3B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1FB5C5-92ED-4EBC-BAE3-96BAB5EFCFED}" type="slidenum">
              <a:rPr kumimoji="1" lang="ja-JP" altLang="en-US" smtClean="0"/>
              <a:t>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960663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ja-JP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ja-JP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9B93EA-4743-4999-8A5C-81B0D822412D}" type="slidenum">
              <a:rPr lang="en-US" altLang="ja-JP" smtClean="0"/>
              <a:pPr/>
              <a:t>‹#›</a:t>
            </a:fld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20898988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ja-JP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ja-JP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C994A3-8347-45D2-AC35-CFA1A2BFB7C5}" type="slidenum">
              <a:rPr lang="en-US" altLang="ja-JP" smtClean="0"/>
              <a:pPr/>
              <a:t>‹#›</a:t>
            </a:fld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14463392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ja-JP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ja-JP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8680A-3021-43B4-B702-D27E45AA10F2}" type="slidenum">
              <a:rPr lang="en-US" altLang="ja-JP" smtClean="0"/>
              <a:pPr/>
              <a:t>‹#›</a:t>
            </a:fld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9517428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ja-JP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ja-JP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10F97-5E83-4E52-AB69-9E540A83D083}" type="slidenum">
              <a:rPr lang="en-US" altLang="ja-JP" smtClean="0"/>
              <a:pPr/>
              <a:t>‹#›</a:t>
            </a:fld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32367639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ja-JP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ja-JP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340B5-869C-4305-9E83-A0F719C2AF71}" type="slidenum">
              <a:rPr lang="en-US" altLang="ja-JP" smtClean="0"/>
              <a:pPr/>
              <a:t>‹#›</a:t>
            </a:fld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40374305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ja-JP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ja-JP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0953A8-8E5E-43C7-BBD7-A339EF0F1509}" type="slidenum">
              <a:rPr lang="en-US" altLang="ja-JP" smtClean="0"/>
              <a:pPr/>
              <a:t>‹#›</a:t>
            </a:fld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12657014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ja-JP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ja-JP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CE82FF-9F2B-4C83-8B21-D81550419A18}" type="slidenum">
              <a:rPr lang="en-US" altLang="ja-JP" smtClean="0"/>
              <a:pPr/>
              <a:t>‹#›</a:t>
            </a:fld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41398573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ja-JP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ja-JP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FD8971-FF2D-4626-AE2B-D73EE789FB9D}" type="slidenum">
              <a:rPr lang="en-US" altLang="ja-JP" smtClean="0"/>
              <a:pPr/>
              <a:t>‹#›</a:t>
            </a:fld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8938386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ja-JP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ja-JP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F50C62-CAEC-4215-9ED4-139130A8A0D4}" type="slidenum">
              <a:rPr lang="en-US" altLang="ja-JP" smtClean="0"/>
              <a:pPr/>
              <a:t>‹#›</a:t>
            </a:fld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8875336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ja-JP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ja-JP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C994A3-8347-45D2-AC35-CFA1A2BFB7C5}" type="slidenum">
              <a:rPr lang="en-US" altLang="ja-JP" smtClean="0"/>
              <a:pPr/>
              <a:t>‹#›</a:t>
            </a:fld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31927525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ja-JP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ja-JP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BF9333-8E2E-4D74-9283-AC15FAB82269}" type="slidenum">
              <a:rPr lang="en-US" altLang="ja-JP" smtClean="0"/>
              <a:pPr/>
              <a:t>‹#›</a:t>
            </a:fld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14252349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altLang="ja-JP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altLang="ja-JP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C994A3-8347-45D2-AC35-CFA1A2BFB7C5}" type="slidenum">
              <a:rPr lang="en-US" altLang="ja-JP" smtClean="0"/>
              <a:pPr/>
              <a:t>‹#›</a:t>
            </a:fld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14202629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8E51E3-8774-6E45-EADC-DA6F7808D3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E60C968B-0B98-807C-CA6F-BF38301B3E3F}"/>
              </a:ext>
            </a:extLst>
          </p:cNvPr>
          <p:cNvSpPr txBox="1"/>
          <p:nvPr/>
        </p:nvSpPr>
        <p:spPr>
          <a:xfrm>
            <a:off x="0" y="1279"/>
            <a:ext cx="1095684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4000" dirty="0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〇番■■■■　　△番□□□□　</a:t>
            </a:r>
            <a:r>
              <a:rPr kumimoji="1" lang="en-US" altLang="ja-JP" sz="4000" dirty="0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×</a:t>
            </a:r>
            <a:r>
              <a:rPr kumimoji="1" lang="ja-JP" altLang="en-US" sz="4000" dirty="0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番●●●●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A9B392DF-0C49-DA1F-E706-B93D014DCD02}"/>
              </a:ext>
            </a:extLst>
          </p:cNvPr>
          <p:cNvSpPr txBox="1"/>
          <p:nvPr/>
        </p:nvSpPr>
        <p:spPr>
          <a:xfrm>
            <a:off x="0" y="992922"/>
            <a:ext cx="223651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4000" dirty="0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１　目的</a:t>
            </a:r>
          </a:p>
        </p:txBody>
      </p:sp>
    </p:spTree>
    <p:extLst>
      <p:ext uri="{BB962C8B-B14F-4D97-AF65-F5344CB8AC3E}">
        <p14:creationId xmlns:p14="http://schemas.microsoft.com/office/powerpoint/2010/main" val="18862538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EA758B-F0EC-B008-68C7-596763B72F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E090A985-338E-D9FA-7C1C-E772DA6EFFFD}"/>
              </a:ext>
            </a:extLst>
          </p:cNvPr>
          <p:cNvSpPr txBox="1"/>
          <p:nvPr/>
        </p:nvSpPr>
        <p:spPr>
          <a:xfrm>
            <a:off x="47328" y="56818"/>
            <a:ext cx="326243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4000" dirty="0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２　分析方法</a:t>
            </a:r>
          </a:p>
        </p:txBody>
      </p:sp>
    </p:spTree>
    <p:extLst>
      <p:ext uri="{BB962C8B-B14F-4D97-AF65-F5344CB8AC3E}">
        <p14:creationId xmlns:p14="http://schemas.microsoft.com/office/powerpoint/2010/main" val="2999602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80881F-E920-0479-060B-990D8DBAD9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53C1AB90-447F-5BED-98C0-9D8C706C6F7F}"/>
              </a:ext>
            </a:extLst>
          </p:cNvPr>
          <p:cNvSpPr txBox="1"/>
          <p:nvPr/>
        </p:nvSpPr>
        <p:spPr>
          <a:xfrm>
            <a:off x="43066" y="56818"/>
            <a:ext cx="223651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4000" dirty="0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３　結果</a:t>
            </a:r>
          </a:p>
        </p:txBody>
      </p:sp>
    </p:spTree>
    <p:extLst>
      <p:ext uri="{BB962C8B-B14F-4D97-AF65-F5344CB8AC3E}">
        <p14:creationId xmlns:p14="http://schemas.microsoft.com/office/powerpoint/2010/main" val="42302721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05A1C1-DD74-6344-481C-83D3ECB68A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FB4CFBE2-6FB8-1C91-63ED-4245068C70C3}"/>
              </a:ext>
            </a:extLst>
          </p:cNvPr>
          <p:cNvSpPr txBox="1"/>
          <p:nvPr/>
        </p:nvSpPr>
        <p:spPr>
          <a:xfrm>
            <a:off x="47328" y="56818"/>
            <a:ext cx="223651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4000" dirty="0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４　考察</a:t>
            </a:r>
          </a:p>
        </p:txBody>
      </p:sp>
    </p:spTree>
    <p:extLst>
      <p:ext uri="{BB962C8B-B14F-4D97-AF65-F5344CB8AC3E}">
        <p14:creationId xmlns:p14="http://schemas.microsoft.com/office/powerpoint/2010/main" val="182053191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E1366CE8DB74BE49B538C4AFFA2C98C0" ma:contentTypeVersion="11" ma:contentTypeDescription="新しいドキュメントを作成します。" ma:contentTypeScope="" ma:versionID="172ed8deed5799af177149afed6d871b">
  <xsd:schema xmlns:xsd="http://www.w3.org/2001/XMLSchema" xmlns:xs="http://www.w3.org/2001/XMLSchema" xmlns:p="http://schemas.microsoft.com/office/2006/metadata/properties" xmlns:ns3="a56cf060-29a3-4f54-8267-3cebdb6f16a2" targetNamespace="http://schemas.microsoft.com/office/2006/metadata/properties" ma:root="true" ma:fieldsID="3a25e3203a52f69f2beda25e4c7e7774" ns3:_="">
    <xsd:import namespace="a56cf060-29a3-4f54-8267-3cebdb6f16a2"/>
    <xsd:element name="properties">
      <xsd:complexType>
        <xsd:sequence>
          <xsd:element name="documentManagement">
            <xsd:complexType>
              <xsd:all>
                <xsd:element ref="ns3:MediaServiceDateTaken" minOccurs="0"/>
                <xsd:element ref="ns3:MediaServiceMetadata" minOccurs="0"/>
                <xsd:element ref="ns3:MediaServiceFastMetadata" minOccurs="0"/>
                <xsd:element ref="ns3:MediaServiceSearchProperties" minOccurs="0"/>
                <xsd:element ref="ns3:MediaServiceObjectDetectorVersions" minOccurs="0"/>
                <xsd:element ref="ns3:MediaServiceSystemTags" minOccurs="0"/>
                <xsd:element ref="ns3:MediaServiceGenerationTime" minOccurs="0"/>
                <xsd:element ref="ns3:MediaServiceEventHashCode" minOccurs="0"/>
                <xsd:element ref="ns3:MediaLengthInSeconds" minOccurs="0"/>
                <xsd:element ref="ns3:MediaServiceOCR" minOccurs="0"/>
                <xsd:element ref="ns3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56cf060-29a3-4f54-8267-3cebdb6f16a2" elementFormDefault="qualified">
    <xsd:import namespace="http://schemas.microsoft.com/office/2006/documentManagement/types"/>
    <xsd:import namespace="http://schemas.microsoft.com/office/infopath/2007/PartnerControls"/>
    <xsd:element name="MediaServiceDateTaken" ma:index="8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Metadata" ma:index="9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0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ystemTags" ma:index="13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6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8" nillable="true" ma:displayName="Location" ma:indexed="true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72C7A34C-5064-4751-B2B6-940EF6AB267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71C5924A-47AB-4CE7-B236-87F023CAAE4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56cf060-29a3-4f54-8267-3cebdb6f16a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7566570E-830E-4CF2-B9EB-30116774E67D}">
  <ds:schemaRefs>
    <ds:schemaRef ds:uri="a56cf060-29a3-4f54-8267-3cebdb6f16a2"/>
    <ds:schemaRef ds:uri="http://schemas.microsoft.com/office/2006/metadata/properties"/>
    <ds:schemaRef ds:uri="http://schemas.microsoft.com/office/2006/documentManagement/types"/>
    <ds:schemaRef ds:uri="http://purl.org/dc/elements/1.1/"/>
    <ds:schemaRef ds:uri="http://schemas.microsoft.com/office/infopath/2007/PartnerControls"/>
    <ds:schemaRef ds:uri="http://www.w3.org/XML/1998/namespace"/>
    <ds:schemaRef ds:uri="http://schemas.openxmlformats.org/package/2006/metadata/core-properties"/>
    <ds:schemaRef ds:uri="http://purl.org/dc/dcmitype/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15524</TotalTime>
  <Words>30</Words>
  <Application>Microsoft Office PowerPoint</Application>
  <PresentationFormat>ワイド画面</PresentationFormat>
  <Paragraphs>9</Paragraphs>
  <Slides>4</Slides>
  <Notes>4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4</vt:i4>
      </vt:variant>
    </vt:vector>
  </HeadingPairs>
  <TitlesOfParts>
    <vt:vector size="9" baseType="lpstr">
      <vt:lpstr>游ゴシック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スライド 1</dc:title>
  <dc:creator>master</dc:creator>
  <cp:lastModifiedBy>村田　祐亮</cp:lastModifiedBy>
  <cp:revision>448</cp:revision>
  <cp:lastPrinted>2026-06-15T09:26:53Z</cp:lastPrinted>
  <dcterms:created xsi:type="dcterms:W3CDTF">2006-10-18T02:45:50Z</dcterms:created>
  <dcterms:modified xsi:type="dcterms:W3CDTF">2026-06-29T04:20:51Z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0x010100E1366CE8DB74BE49B538C4AFFA2C98C0</vt:lpwstr>
  </property>
</Properties>
</file>